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7" r:id="rId2"/>
    <p:sldId id="1034" r:id="rId3"/>
    <p:sldId id="1036" r:id="rId4"/>
    <p:sldId id="1057" r:id="rId5"/>
    <p:sldId id="1058" r:id="rId6"/>
    <p:sldId id="1059" r:id="rId7"/>
    <p:sldId id="1060" r:id="rId8"/>
    <p:sldId id="1061" r:id="rId9"/>
    <p:sldId id="1062" r:id="rId10"/>
    <p:sldId id="1063" r:id="rId11"/>
    <p:sldId id="1064" r:id="rId12"/>
    <p:sldId id="1065" r:id="rId13"/>
    <p:sldId id="1066" r:id="rId14"/>
    <p:sldId id="1067" r:id="rId15"/>
    <p:sldId id="1068" r:id="rId16"/>
    <p:sldId id="1069" r:id="rId17"/>
    <p:sldId id="1070" r:id="rId18"/>
    <p:sldId id="1071" r:id="rId19"/>
    <p:sldId id="1074" r:id="rId20"/>
    <p:sldId id="1075" r:id="rId21"/>
    <p:sldId id="1076" r:id="rId22"/>
    <p:sldId id="1077" r:id="rId23"/>
    <p:sldId id="1078" r:id="rId24"/>
    <p:sldId id="1079" r:id="rId25"/>
    <p:sldId id="1080" r:id="rId26"/>
    <p:sldId id="1082" r:id="rId27"/>
    <p:sldId id="1073" r:id="rId28"/>
    <p:sldId id="1081" r:id="rId29"/>
    <p:sldId id="1072" r:id="rId30"/>
    <p:sldId id="1083" r:id="rId31"/>
    <p:sldId id="1084" r:id="rId32"/>
    <p:sldId id="1038" r:id="rId33"/>
    <p:sldId id="1035" r:id="rId34"/>
    <p:sldId id="1039" r:id="rId35"/>
    <p:sldId id="1040" r:id="rId36"/>
    <p:sldId id="1042" r:id="rId37"/>
    <p:sldId id="1041" r:id="rId38"/>
    <p:sldId id="1043" r:id="rId39"/>
    <p:sldId id="1044" r:id="rId40"/>
    <p:sldId id="1045" r:id="rId41"/>
    <p:sldId id="1047" r:id="rId42"/>
    <p:sldId id="1051" r:id="rId43"/>
    <p:sldId id="1046" r:id="rId44"/>
    <p:sldId id="1048" r:id="rId45"/>
    <p:sldId id="1049" r:id="rId46"/>
    <p:sldId id="1052" r:id="rId47"/>
    <p:sldId id="1050" r:id="rId48"/>
    <p:sldId id="1053" r:id="rId49"/>
    <p:sldId id="1054" r:id="rId50"/>
    <p:sldId id="1055" r:id="rId51"/>
    <p:sldId id="1056" r:id="rId52"/>
    <p:sldId id="342" r:id="rId5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pos="70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C34E"/>
    <a:srgbClr val="79976B"/>
    <a:srgbClr val="A7BFAA"/>
    <a:srgbClr val="F7F7EC"/>
    <a:srgbClr val="BBC982"/>
    <a:srgbClr val="1293D0"/>
    <a:srgbClr val="F7C15F"/>
    <a:srgbClr val="EAEEF2"/>
    <a:srgbClr val="23C3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420" y="56"/>
      </p:cViewPr>
      <p:guideLst>
        <p:guide orient="horz" pos="2160"/>
        <p:guide pos="3840"/>
        <p:guide pos="597"/>
        <p:guide pos="70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12700" cap="rnd" cmpd="sng" algn="ctr">
              <a:solidFill>
                <a:srgbClr val="79976B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noFill/>
              <a:ln w="12700" cap="flat" cmpd="sng" algn="ctr">
                <a:noFill/>
                <a:prstDash val="solid"/>
                <a:round/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4A2-4814-8C28-8A35859B3D0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12700" cap="rnd" cmpd="sng" algn="ctr">
              <a:solidFill>
                <a:srgbClr val="E2C34E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noFill/>
              <a:ln w="12700" cap="flat" cmpd="sng" algn="ctr">
                <a:noFill/>
                <a:prstDash val="solid"/>
                <a:round/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4A2-4814-8C28-8A35859B3D0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12700" cap="rnd" cmpd="sng" algn="ctr">
              <a:solidFill>
                <a:srgbClr val="A7BFAA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noFill/>
              <a:ln w="12700" cap="flat" cmpd="sng" algn="ctr">
                <a:noFill/>
                <a:prstDash val="solid"/>
                <a:round/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4A2-4814-8C28-8A35859B3D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4936672"/>
        <c:axId val="277442400"/>
      </c:lineChart>
      <c:catAx>
        <c:axId val="20493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06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277442400"/>
        <c:crosses val="autoZero"/>
        <c:auto val="1"/>
        <c:lblAlgn val="ctr"/>
        <c:lblOffset val="100"/>
        <c:noMultiLvlLbl val="0"/>
      </c:catAx>
      <c:valAx>
        <c:axId val="277442400"/>
        <c:scaling>
          <c:orientation val="minMax"/>
        </c:scaling>
        <c:delete val="0"/>
        <c:axPos val="l"/>
        <c:majorGridlines>
          <c:spPr>
            <a:ln w="9506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204936672"/>
        <c:crosses val="autoZero"/>
        <c:crossBetween val="between"/>
      </c:valAx>
      <c:spPr>
        <a:noFill/>
        <a:ln w="25348">
          <a:noFill/>
        </a:ln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dPt>
            <c:idx val="0"/>
            <c:bubble3D val="0"/>
            <c:spPr>
              <a:solidFill>
                <a:srgbClr val="A7BFAA"/>
              </a:solidFill>
            </c:spPr>
            <c:extLst>
              <c:ext xmlns:c16="http://schemas.microsoft.com/office/drawing/2014/chart" uri="{C3380CC4-5D6E-409C-BE32-E72D297353CC}">
                <c16:uniqueId val="{00000001-DD5D-4440-BD9E-86D0493C2094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DD5D-4440-BD9E-86D0493C2094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D5D-4440-BD9E-86D0493C20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54"/>
        <c:holeSize val="7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>
        <a:defRPr lang="zh-CN" sz="1800" baseline="-250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520F-4916-9C1D-923CEE16914B}"/>
              </c:ext>
            </c:extLst>
          </c:dPt>
          <c:dPt>
            <c:idx val="1"/>
            <c:bubble3D val="0"/>
            <c:spPr>
              <a:solidFill>
                <a:srgbClr val="79976B"/>
              </a:solidFill>
            </c:spPr>
            <c:extLst>
              <c:ext xmlns:c16="http://schemas.microsoft.com/office/drawing/2014/chart" uri="{C3380CC4-5D6E-409C-BE32-E72D297353CC}">
                <c16:uniqueId val="{00000003-520F-4916-9C1D-923CEE16914B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20F-4916-9C1D-923CEE1691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3"/>
        <c:holeSize val="70"/>
      </c:doughnutChart>
    </c:plotArea>
    <c:plotVisOnly val="1"/>
    <c:dispBlanksAs val="zero"/>
    <c:showDLblsOverMax val="0"/>
  </c:chart>
  <c:txPr>
    <a:bodyPr/>
    <a:lstStyle/>
    <a:p>
      <a:pPr>
        <a:defRPr lang="zh-CN"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2638-49E3-95A8-8CB201799BF8}"/>
              </c:ext>
            </c:extLst>
          </c:dPt>
          <c:dPt>
            <c:idx val="1"/>
            <c:bubble3D val="0"/>
            <c:spPr>
              <a:solidFill>
                <a:srgbClr val="E2C34E"/>
              </a:solidFill>
            </c:spPr>
            <c:extLst>
              <c:ext xmlns:c16="http://schemas.microsoft.com/office/drawing/2014/chart" uri="{C3380CC4-5D6E-409C-BE32-E72D297353CC}">
                <c16:uniqueId val="{00000003-2638-49E3-95A8-8CB201799BF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638-49E3-95A8-8CB201799B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3"/>
        <c:holeSize val="70"/>
      </c:doughnutChart>
    </c:plotArea>
    <c:plotVisOnly val="1"/>
    <c:dispBlanksAs val="zero"/>
    <c:showDLblsOverMax val="0"/>
  </c:chart>
  <c:txPr>
    <a:bodyPr/>
    <a:lstStyle/>
    <a:p>
      <a:pPr>
        <a:defRPr lang="zh-CN"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B9998D"/>
            </a:solidFill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2B01-451E-8A7B-3AE9165CFAFD}"/>
              </c:ext>
            </c:extLst>
          </c:dPt>
          <c:dPt>
            <c:idx val="1"/>
            <c:bubble3D val="0"/>
            <c:spPr>
              <a:solidFill>
                <a:srgbClr val="F7F7EC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2B01-451E-8A7B-3AE9165CFAF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</c:v>
                </c:pt>
                <c:pt idx="1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B01-451E-8A7B-3AE9165CFA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3"/>
        <c:holeSize val="70"/>
      </c:doughnutChart>
    </c:plotArea>
    <c:plotVisOnly val="1"/>
    <c:dispBlanksAs val="zero"/>
    <c:showDLblsOverMax val="0"/>
  </c:chart>
  <c:txPr>
    <a:bodyPr/>
    <a:lstStyle/>
    <a:p>
      <a:pPr>
        <a:defRPr lang="zh-CN"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png>
</file>

<file path=ppt/media/image6.png>
</file>

<file path=ppt/media/image60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6EF9CD-023B-4A32-B1FA-2E4E1B70FD1F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1C8A8-D6EA-4A4A-A18E-61E78903D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757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2073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40005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6684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13028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3232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25875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7497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4683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6196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899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0028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6696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0411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2631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2714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8840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pPr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6597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745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9422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6580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710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447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23238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D6250E-D394-43D9-8472-C10F4E954144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586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7226FE5-FA96-700C-AB67-FEF93B546F91}"/>
              </a:ext>
            </a:extLst>
          </p:cNvPr>
          <p:cNvSpPr txBox="1"/>
          <p:nvPr userDrawn="1"/>
        </p:nvSpPr>
        <p:spPr>
          <a:xfrm>
            <a:off x="0" y="6673334"/>
            <a:ext cx="762037" cy="1231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0" dirty="0"/>
              <a:t>51PPT模板网，幻灯片演示模板及素材免费下载！</a:t>
            </a:r>
          </a:p>
          <a:p>
            <a:r>
              <a:rPr lang="zh-CN" altLang="en-US" sz="100" dirty="0"/>
              <a:t>51PPT模板网 唯一访问网址：www.51pptmoban.com</a:t>
            </a:r>
          </a:p>
        </p:txBody>
      </p:sp>
      <p:sp>
        <p:nvSpPr>
          <p:cNvPr id="5" name="图形 37">
            <a:extLst>
              <a:ext uri="{FF2B5EF4-FFF2-40B4-BE49-F238E27FC236}">
                <a16:creationId xmlns:a16="http://schemas.microsoft.com/office/drawing/2014/main" id="{174BF056-3412-48FE-A33A-7CE29BB1CB7B}"/>
              </a:ext>
            </a:extLst>
          </p:cNvPr>
          <p:cNvSpPr/>
          <p:nvPr userDrawn="1"/>
        </p:nvSpPr>
        <p:spPr>
          <a:xfrm rot="5400000">
            <a:off x="2666998" y="-2667001"/>
            <a:ext cx="6858000" cy="12192001"/>
          </a:xfrm>
          <a:custGeom>
            <a:avLst/>
            <a:gdLst>
              <a:gd name="connsiteX0" fmla="*/ 5714632 w 5714632"/>
              <a:gd name="connsiteY0" fmla="*/ 5546439 h 6858000"/>
              <a:gd name="connsiteX1" fmla="*/ 5310800 w 5714632"/>
              <a:gd name="connsiteY1" fmla="*/ 5939550 h 6858000"/>
              <a:gd name="connsiteX2" fmla="*/ 5289358 w 5714632"/>
              <a:gd name="connsiteY2" fmla="*/ 6000304 h 6858000"/>
              <a:gd name="connsiteX3" fmla="*/ 5214309 w 5714632"/>
              <a:gd name="connsiteY3" fmla="*/ 6153974 h 6858000"/>
              <a:gd name="connsiteX4" fmla="*/ 4663954 w 5714632"/>
              <a:gd name="connsiteY4" fmla="*/ 6858000 h 6858000"/>
              <a:gd name="connsiteX5" fmla="*/ 4638938 w 5714632"/>
              <a:gd name="connsiteY5" fmla="*/ 6858000 h 6858000"/>
              <a:gd name="connsiteX6" fmla="*/ 4760445 w 5714632"/>
              <a:gd name="connsiteY6" fmla="*/ 6672166 h 6858000"/>
              <a:gd name="connsiteX7" fmla="*/ 5085655 w 5714632"/>
              <a:gd name="connsiteY7" fmla="*/ 6304071 h 6858000"/>
              <a:gd name="connsiteX8" fmla="*/ 5307227 w 5714632"/>
              <a:gd name="connsiteY8" fmla="*/ 5896665 h 6858000"/>
              <a:gd name="connsiteX9" fmla="*/ 5714632 w 5714632"/>
              <a:gd name="connsiteY9" fmla="*/ 5521423 h 6858000"/>
              <a:gd name="connsiteX10" fmla="*/ 5714632 w 5714632"/>
              <a:gd name="connsiteY10" fmla="*/ 5546439 h 6858000"/>
              <a:gd name="connsiteX11" fmla="*/ 5711059 w 5714632"/>
              <a:gd name="connsiteY11" fmla="*/ 4820971 h 6858000"/>
              <a:gd name="connsiteX12" fmla="*/ 5507356 w 5714632"/>
              <a:gd name="connsiteY12" fmla="*/ 4928183 h 6858000"/>
              <a:gd name="connsiteX13" fmla="*/ 4581758 w 5714632"/>
              <a:gd name="connsiteY13" fmla="*/ 6046762 h 6858000"/>
              <a:gd name="connsiteX14" fmla="*/ 4249401 w 5714632"/>
              <a:gd name="connsiteY14" fmla="*/ 6472037 h 6858000"/>
              <a:gd name="connsiteX15" fmla="*/ 3634718 w 5714632"/>
              <a:gd name="connsiteY15" fmla="*/ 6858000 h 6858000"/>
              <a:gd name="connsiteX16" fmla="*/ 3506063 w 5714632"/>
              <a:gd name="connsiteY16" fmla="*/ 6858000 h 6858000"/>
              <a:gd name="connsiteX17" fmla="*/ 3952780 w 5714632"/>
              <a:gd name="connsiteY17" fmla="*/ 6593544 h 6858000"/>
              <a:gd name="connsiteX18" fmla="*/ 4349465 w 5714632"/>
              <a:gd name="connsiteY18" fmla="*/ 6261186 h 6858000"/>
              <a:gd name="connsiteX19" fmla="*/ 4853362 w 5714632"/>
              <a:gd name="connsiteY19" fmla="*/ 5492833 h 6858000"/>
              <a:gd name="connsiteX20" fmla="*/ 5028475 w 5714632"/>
              <a:gd name="connsiteY20" fmla="*/ 5292704 h 6858000"/>
              <a:gd name="connsiteX21" fmla="*/ 5714632 w 5714632"/>
              <a:gd name="connsiteY21" fmla="*/ 4756643 h 6858000"/>
              <a:gd name="connsiteX22" fmla="*/ 5711059 w 5714632"/>
              <a:gd name="connsiteY22" fmla="*/ 4820971 h 6858000"/>
              <a:gd name="connsiteX23" fmla="*/ 5714632 w 5714632"/>
              <a:gd name="connsiteY23" fmla="*/ 3916815 h 6858000"/>
              <a:gd name="connsiteX24" fmla="*/ 5485913 w 5714632"/>
              <a:gd name="connsiteY24" fmla="*/ 3970421 h 6858000"/>
              <a:gd name="connsiteX25" fmla="*/ 5342964 w 5714632"/>
              <a:gd name="connsiteY25" fmla="*/ 4020453 h 6858000"/>
              <a:gd name="connsiteX26" fmla="*/ 5124966 w 5714632"/>
              <a:gd name="connsiteY26" fmla="*/ 4124092 h 6858000"/>
              <a:gd name="connsiteX27" fmla="*/ 4495988 w 5714632"/>
              <a:gd name="connsiteY27" fmla="*/ 4631563 h 6858000"/>
              <a:gd name="connsiteX28" fmla="*/ 4017108 w 5714632"/>
              <a:gd name="connsiteY28" fmla="*/ 5303425 h 6858000"/>
              <a:gd name="connsiteX29" fmla="*/ 3674029 w 5714632"/>
              <a:gd name="connsiteY29" fmla="*/ 5846633 h 6858000"/>
              <a:gd name="connsiteX30" fmla="*/ 3416720 w 5714632"/>
              <a:gd name="connsiteY30" fmla="*/ 6118237 h 6858000"/>
              <a:gd name="connsiteX31" fmla="*/ 3041477 w 5714632"/>
              <a:gd name="connsiteY31" fmla="*/ 6350530 h 6858000"/>
              <a:gd name="connsiteX32" fmla="*/ 2391058 w 5714632"/>
              <a:gd name="connsiteY32" fmla="*/ 6858000 h 6858000"/>
              <a:gd name="connsiteX33" fmla="*/ 2258829 w 5714632"/>
              <a:gd name="connsiteY33" fmla="*/ 6858000 h 6858000"/>
              <a:gd name="connsiteX34" fmla="*/ 2526859 w 5714632"/>
              <a:gd name="connsiteY34" fmla="*/ 6543511 h 6858000"/>
              <a:gd name="connsiteX35" fmla="*/ 2794890 w 5714632"/>
              <a:gd name="connsiteY35" fmla="*/ 6389841 h 6858000"/>
              <a:gd name="connsiteX36" fmla="*/ 3073641 w 5714632"/>
              <a:gd name="connsiteY36" fmla="*/ 6250465 h 6858000"/>
              <a:gd name="connsiteX37" fmla="*/ 3162985 w 5714632"/>
              <a:gd name="connsiteY37" fmla="*/ 6200433 h 6858000"/>
              <a:gd name="connsiteX38" fmla="*/ 3942059 w 5714632"/>
              <a:gd name="connsiteY38" fmla="*/ 5278409 h 6858000"/>
              <a:gd name="connsiteX39" fmla="*/ 4238679 w 5714632"/>
              <a:gd name="connsiteY39" fmla="*/ 4842413 h 6858000"/>
              <a:gd name="connsiteX40" fmla="*/ 4442382 w 5714632"/>
              <a:gd name="connsiteY40" fmla="*/ 4624415 h 6858000"/>
              <a:gd name="connsiteX41" fmla="*/ 4828346 w 5714632"/>
              <a:gd name="connsiteY41" fmla="*/ 4242025 h 6858000"/>
              <a:gd name="connsiteX42" fmla="*/ 5342964 w 5714632"/>
              <a:gd name="connsiteY42" fmla="*/ 3941831 h 6858000"/>
              <a:gd name="connsiteX43" fmla="*/ 5714632 w 5714632"/>
              <a:gd name="connsiteY43" fmla="*/ 3834619 h 6858000"/>
              <a:gd name="connsiteX44" fmla="*/ 5714632 w 5714632"/>
              <a:gd name="connsiteY44" fmla="*/ 3916815 h 6858000"/>
              <a:gd name="connsiteX45" fmla="*/ 5714632 w 5714632"/>
              <a:gd name="connsiteY45" fmla="*/ 2380109 h 6858000"/>
              <a:gd name="connsiteX46" fmla="*/ 5714632 w 5714632"/>
              <a:gd name="connsiteY46" fmla="*/ 2490894 h 6858000"/>
              <a:gd name="connsiteX47" fmla="*/ 5267915 w 5714632"/>
              <a:gd name="connsiteY47" fmla="*/ 2630270 h 6858000"/>
              <a:gd name="connsiteX48" fmla="*/ 4299433 w 5714632"/>
              <a:gd name="connsiteY48" fmla="*/ 3305706 h 6858000"/>
              <a:gd name="connsiteX49" fmla="*/ 3577538 w 5714632"/>
              <a:gd name="connsiteY49" fmla="*/ 4292058 h 6858000"/>
              <a:gd name="connsiteX50" fmla="*/ 3448883 w 5714632"/>
              <a:gd name="connsiteY50" fmla="*/ 4531498 h 6858000"/>
              <a:gd name="connsiteX51" fmla="*/ 2694825 w 5714632"/>
              <a:gd name="connsiteY51" fmla="*/ 5560734 h 6858000"/>
              <a:gd name="connsiteX52" fmla="*/ 2255256 w 5714632"/>
              <a:gd name="connsiteY52" fmla="*/ 5843059 h 6858000"/>
              <a:gd name="connsiteX53" fmla="*/ 1804965 w 5714632"/>
              <a:gd name="connsiteY53" fmla="*/ 6114663 h 6858000"/>
              <a:gd name="connsiteX54" fmla="*/ 1358248 w 5714632"/>
              <a:gd name="connsiteY54" fmla="*/ 6707903 h 6858000"/>
              <a:gd name="connsiteX55" fmla="*/ 1347527 w 5714632"/>
              <a:gd name="connsiteY55" fmla="*/ 6782952 h 6858000"/>
              <a:gd name="connsiteX56" fmla="*/ 1347527 w 5714632"/>
              <a:gd name="connsiteY56" fmla="*/ 6858000 h 6858000"/>
              <a:gd name="connsiteX57" fmla="*/ 1193856 w 5714632"/>
              <a:gd name="connsiteY57" fmla="*/ 6858000 h 6858000"/>
              <a:gd name="connsiteX58" fmla="*/ 1197430 w 5714632"/>
              <a:gd name="connsiteY58" fmla="*/ 6832984 h 6858000"/>
              <a:gd name="connsiteX59" fmla="*/ 1193856 w 5714632"/>
              <a:gd name="connsiteY59" fmla="*/ 6761509 h 6858000"/>
              <a:gd name="connsiteX60" fmla="*/ 1611983 w 5714632"/>
              <a:gd name="connsiteY60" fmla="*/ 6089647 h 6858000"/>
              <a:gd name="connsiteX61" fmla="*/ 2802037 w 5714632"/>
              <a:gd name="connsiteY61" fmla="*/ 5296277 h 6858000"/>
              <a:gd name="connsiteX62" fmla="*/ 2912823 w 5714632"/>
              <a:gd name="connsiteY62" fmla="*/ 5160475 h 6858000"/>
              <a:gd name="connsiteX63" fmla="*/ 3345245 w 5714632"/>
              <a:gd name="connsiteY63" fmla="*/ 4488613 h 6858000"/>
              <a:gd name="connsiteX64" fmla="*/ 3459605 w 5714632"/>
              <a:gd name="connsiteY64" fmla="*/ 4295631 h 6858000"/>
              <a:gd name="connsiteX65" fmla="*/ 3759799 w 5714632"/>
              <a:gd name="connsiteY65" fmla="*/ 3823898 h 6858000"/>
              <a:gd name="connsiteX66" fmla="*/ 4095730 w 5714632"/>
              <a:gd name="connsiteY66" fmla="*/ 3434361 h 6858000"/>
              <a:gd name="connsiteX67" fmla="*/ 4485267 w 5714632"/>
              <a:gd name="connsiteY67" fmla="*/ 3016234 h 6858000"/>
              <a:gd name="connsiteX68" fmla="*/ 4967722 w 5714632"/>
              <a:gd name="connsiteY68" fmla="*/ 2666007 h 6858000"/>
              <a:gd name="connsiteX69" fmla="*/ 5167851 w 5714632"/>
              <a:gd name="connsiteY69" fmla="*/ 2562369 h 6858000"/>
              <a:gd name="connsiteX70" fmla="*/ 5703911 w 5714632"/>
              <a:gd name="connsiteY70" fmla="*/ 2380109 h 6858000"/>
              <a:gd name="connsiteX71" fmla="*/ 5714632 w 5714632"/>
              <a:gd name="connsiteY71" fmla="*/ 2380109 h 6858000"/>
              <a:gd name="connsiteX72" fmla="*/ 5714632 w 5714632"/>
              <a:gd name="connsiteY72" fmla="*/ 1751131 h 6858000"/>
              <a:gd name="connsiteX73" fmla="*/ 5282210 w 5714632"/>
              <a:gd name="connsiteY73" fmla="*/ 1890507 h 6858000"/>
              <a:gd name="connsiteX74" fmla="*/ 3974223 w 5714632"/>
              <a:gd name="connsiteY74" fmla="*/ 2791088 h 6858000"/>
              <a:gd name="connsiteX75" fmla="*/ 3070067 w 5714632"/>
              <a:gd name="connsiteY75" fmla="*/ 3970421 h 6858000"/>
              <a:gd name="connsiteX76" fmla="*/ 2905676 w 5714632"/>
              <a:gd name="connsiteY76" fmla="*/ 4256320 h 6858000"/>
              <a:gd name="connsiteX77" fmla="*/ 2641219 w 5714632"/>
              <a:gd name="connsiteY77" fmla="*/ 4692316 h 6858000"/>
              <a:gd name="connsiteX78" fmla="*/ 2344599 w 5714632"/>
              <a:gd name="connsiteY78" fmla="*/ 5124738 h 6858000"/>
              <a:gd name="connsiteX79" fmla="*/ 1880013 w 5714632"/>
              <a:gd name="connsiteY79" fmla="*/ 5592898 h 6858000"/>
              <a:gd name="connsiteX80" fmla="*/ 629206 w 5714632"/>
              <a:gd name="connsiteY80" fmla="*/ 6325514 h 6858000"/>
              <a:gd name="connsiteX81" fmla="*/ 118161 w 5714632"/>
              <a:gd name="connsiteY81" fmla="*/ 6858000 h 6858000"/>
              <a:gd name="connsiteX82" fmla="*/ 228 w 5714632"/>
              <a:gd name="connsiteY82" fmla="*/ 6858000 h 6858000"/>
              <a:gd name="connsiteX83" fmla="*/ 228 w 5714632"/>
              <a:gd name="connsiteY83" fmla="*/ 6640002 h 6858000"/>
              <a:gd name="connsiteX84" fmla="*/ 718549 w 5714632"/>
              <a:gd name="connsiteY84" fmla="*/ 6082499 h 6858000"/>
              <a:gd name="connsiteX85" fmla="*/ 1476181 w 5714632"/>
              <a:gd name="connsiteY85" fmla="*/ 5696536 h 6858000"/>
              <a:gd name="connsiteX86" fmla="*/ 2830627 w 5714632"/>
              <a:gd name="connsiteY86" fmla="*/ 4102649 h 6858000"/>
              <a:gd name="connsiteX87" fmla="*/ 3330950 w 5714632"/>
              <a:gd name="connsiteY87" fmla="*/ 3359312 h 6858000"/>
              <a:gd name="connsiteX88" fmla="*/ 3734783 w 5714632"/>
              <a:gd name="connsiteY88" fmla="*/ 2919743 h 6858000"/>
              <a:gd name="connsiteX89" fmla="*/ 4192221 w 5714632"/>
              <a:gd name="connsiteY89" fmla="*/ 2440862 h 6858000"/>
              <a:gd name="connsiteX90" fmla="*/ 4942705 w 5714632"/>
              <a:gd name="connsiteY90" fmla="*/ 1904802 h 6858000"/>
              <a:gd name="connsiteX91" fmla="*/ 5135687 w 5714632"/>
              <a:gd name="connsiteY91" fmla="*/ 1808311 h 6858000"/>
              <a:gd name="connsiteX92" fmla="*/ 5714632 w 5714632"/>
              <a:gd name="connsiteY92" fmla="*/ 1601034 h 6858000"/>
              <a:gd name="connsiteX93" fmla="*/ 5714632 w 5714632"/>
              <a:gd name="connsiteY93" fmla="*/ 1751131 h 6858000"/>
              <a:gd name="connsiteX94" fmla="*/ 5714632 w 5714632"/>
              <a:gd name="connsiteY94" fmla="*/ 0 h 6858000"/>
              <a:gd name="connsiteX95" fmla="*/ 5714632 w 5714632"/>
              <a:gd name="connsiteY95" fmla="*/ 121507 h 6858000"/>
              <a:gd name="connsiteX96" fmla="*/ 5124966 w 5714632"/>
              <a:gd name="connsiteY96" fmla="*/ 732616 h 6858000"/>
              <a:gd name="connsiteX97" fmla="*/ 4642512 w 5714632"/>
              <a:gd name="connsiteY97" fmla="*/ 1025662 h 6858000"/>
              <a:gd name="connsiteX98" fmla="*/ 4431661 w 5714632"/>
              <a:gd name="connsiteY98" fmla="*/ 1161464 h 6858000"/>
              <a:gd name="connsiteX99" fmla="*/ 3277344 w 5714632"/>
              <a:gd name="connsiteY99" fmla="*/ 2705319 h 6858000"/>
              <a:gd name="connsiteX100" fmla="*/ 3148690 w 5714632"/>
              <a:gd name="connsiteY100" fmla="*/ 2948333 h 6858000"/>
              <a:gd name="connsiteX101" fmla="*/ 3034330 w 5714632"/>
              <a:gd name="connsiteY101" fmla="*/ 3166331 h 6858000"/>
              <a:gd name="connsiteX102" fmla="*/ 2666235 w 5714632"/>
              <a:gd name="connsiteY102" fmla="*/ 3766718 h 6858000"/>
              <a:gd name="connsiteX103" fmla="*/ 2362468 w 5714632"/>
              <a:gd name="connsiteY103" fmla="*/ 4152682 h 6858000"/>
              <a:gd name="connsiteX104" fmla="*/ 757860 w 5714632"/>
              <a:gd name="connsiteY104" fmla="*/ 5432079 h 6858000"/>
              <a:gd name="connsiteX105" fmla="*/ 579173 w 5714632"/>
              <a:gd name="connsiteY105" fmla="*/ 5496407 h 6858000"/>
              <a:gd name="connsiteX106" fmla="*/ 228 w 5714632"/>
              <a:gd name="connsiteY106" fmla="*/ 5635782 h 6858000"/>
              <a:gd name="connsiteX107" fmla="*/ 228 w 5714632"/>
              <a:gd name="connsiteY107" fmla="*/ 5496407 h 6858000"/>
              <a:gd name="connsiteX108" fmla="*/ 782876 w 5714632"/>
              <a:gd name="connsiteY108" fmla="*/ 5278409 h 6858000"/>
              <a:gd name="connsiteX109" fmla="*/ 2065847 w 5714632"/>
              <a:gd name="connsiteY109" fmla="*/ 4370680 h 6858000"/>
              <a:gd name="connsiteX110" fmla="*/ 2955708 w 5714632"/>
              <a:gd name="connsiteY110" fmla="*/ 3051971 h 6858000"/>
              <a:gd name="connsiteX111" fmla="*/ 4038550 w 5714632"/>
              <a:gd name="connsiteY111" fmla="*/ 1297266 h 6858000"/>
              <a:gd name="connsiteX112" fmla="*/ 4181500 w 5714632"/>
              <a:gd name="connsiteY112" fmla="*/ 1186481 h 6858000"/>
              <a:gd name="connsiteX113" fmla="*/ 5543093 w 5714632"/>
              <a:gd name="connsiteY113" fmla="*/ 0 h 6858000"/>
              <a:gd name="connsiteX114" fmla="*/ 5714632 w 5714632"/>
              <a:gd name="connsiteY114" fmla="*/ 0 h 6858000"/>
              <a:gd name="connsiteX115" fmla="*/ 4102877 w 5714632"/>
              <a:gd name="connsiteY115" fmla="*/ 0 h 6858000"/>
              <a:gd name="connsiteX116" fmla="*/ 4102877 w 5714632"/>
              <a:gd name="connsiteY116" fmla="*/ 42885 h 6858000"/>
              <a:gd name="connsiteX117" fmla="*/ 4013534 w 5714632"/>
              <a:gd name="connsiteY117" fmla="*/ 518192 h 6858000"/>
              <a:gd name="connsiteX118" fmla="*/ 3752651 w 5714632"/>
              <a:gd name="connsiteY118" fmla="*/ 1100711 h 6858000"/>
              <a:gd name="connsiteX119" fmla="*/ 2648367 w 5714632"/>
              <a:gd name="connsiteY119" fmla="*/ 2666007 h 6858000"/>
              <a:gd name="connsiteX120" fmla="*/ 2548302 w 5714632"/>
              <a:gd name="connsiteY120" fmla="*/ 2855415 h 6858000"/>
              <a:gd name="connsiteX121" fmla="*/ 1955062 w 5714632"/>
              <a:gd name="connsiteY121" fmla="*/ 3716686 h 6858000"/>
              <a:gd name="connsiteX122" fmla="*/ 1279626 w 5714632"/>
              <a:gd name="connsiteY122" fmla="*/ 4249173 h 6858000"/>
              <a:gd name="connsiteX123" fmla="*/ 1086644 w 5714632"/>
              <a:gd name="connsiteY123" fmla="*/ 4349237 h 6858000"/>
              <a:gd name="connsiteX124" fmla="*/ 875793 w 5714632"/>
              <a:gd name="connsiteY124" fmla="*/ 4438581 h 6858000"/>
              <a:gd name="connsiteX125" fmla="*/ 10949 w 5714632"/>
              <a:gd name="connsiteY125" fmla="*/ 4631563 h 6858000"/>
              <a:gd name="connsiteX126" fmla="*/ 228 w 5714632"/>
              <a:gd name="connsiteY126" fmla="*/ 4631563 h 6858000"/>
              <a:gd name="connsiteX127" fmla="*/ 228 w 5714632"/>
              <a:gd name="connsiteY127" fmla="*/ 4488613 h 6858000"/>
              <a:gd name="connsiteX128" fmla="*/ 525567 w 5714632"/>
              <a:gd name="connsiteY128" fmla="*/ 4392122 h 6858000"/>
              <a:gd name="connsiteX129" fmla="*/ 911531 w 5714632"/>
              <a:gd name="connsiteY129" fmla="*/ 4267041 h 6858000"/>
              <a:gd name="connsiteX130" fmla="*/ 1804965 w 5714632"/>
              <a:gd name="connsiteY130" fmla="*/ 3673801 h 6858000"/>
              <a:gd name="connsiteX131" fmla="*/ 2423221 w 5714632"/>
              <a:gd name="connsiteY131" fmla="*/ 2780367 h 6858000"/>
              <a:gd name="connsiteX132" fmla="*/ 2655514 w 5714632"/>
              <a:gd name="connsiteY132" fmla="*/ 2362240 h 6858000"/>
              <a:gd name="connsiteX133" fmla="*/ 3749077 w 5714632"/>
              <a:gd name="connsiteY133" fmla="*/ 886287 h 6858000"/>
              <a:gd name="connsiteX134" fmla="*/ 3849142 w 5714632"/>
              <a:gd name="connsiteY134" fmla="*/ 661141 h 6858000"/>
              <a:gd name="connsiteX135" fmla="*/ 3981370 w 5714632"/>
              <a:gd name="connsiteY135" fmla="*/ 82196 h 6858000"/>
              <a:gd name="connsiteX136" fmla="*/ 3981370 w 5714632"/>
              <a:gd name="connsiteY136" fmla="*/ 0 h 6858000"/>
              <a:gd name="connsiteX137" fmla="*/ 4102877 w 5714632"/>
              <a:gd name="connsiteY137" fmla="*/ 0 h 6858000"/>
              <a:gd name="connsiteX138" fmla="*/ 3263049 w 5714632"/>
              <a:gd name="connsiteY138" fmla="*/ 0 h 6858000"/>
              <a:gd name="connsiteX139" fmla="*/ 3263049 w 5714632"/>
              <a:gd name="connsiteY139" fmla="*/ 35737 h 6858000"/>
              <a:gd name="connsiteX140" fmla="*/ 3191574 w 5714632"/>
              <a:gd name="connsiteY140" fmla="*/ 407406 h 6858000"/>
              <a:gd name="connsiteX141" fmla="*/ 2816332 w 5714632"/>
              <a:gd name="connsiteY141" fmla="*/ 1122153 h 6858000"/>
              <a:gd name="connsiteX142" fmla="*/ 1965783 w 5714632"/>
              <a:gd name="connsiteY142" fmla="*/ 2233585 h 6858000"/>
              <a:gd name="connsiteX143" fmla="*/ 1383264 w 5714632"/>
              <a:gd name="connsiteY143" fmla="*/ 3044823 h 6858000"/>
              <a:gd name="connsiteX144" fmla="*/ 543436 w 5714632"/>
              <a:gd name="connsiteY144" fmla="*/ 3577310 h 6858000"/>
              <a:gd name="connsiteX145" fmla="*/ 228 w 5714632"/>
              <a:gd name="connsiteY145" fmla="*/ 3713112 h 6858000"/>
              <a:gd name="connsiteX146" fmla="*/ 228 w 5714632"/>
              <a:gd name="connsiteY146" fmla="*/ 3588031 h 6858000"/>
              <a:gd name="connsiteX147" fmla="*/ 468387 w 5714632"/>
              <a:gd name="connsiteY147" fmla="*/ 3473672 h 6858000"/>
              <a:gd name="connsiteX148" fmla="*/ 689959 w 5714632"/>
              <a:gd name="connsiteY148" fmla="*/ 3387902 h 6858000"/>
              <a:gd name="connsiteX149" fmla="*/ 861498 w 5714632"/>
              <a:gd name="connsiteY149" fmla="*/ 3302132 h 6858000"/>
              <a:gd name="connsiteX150" fmla="*/ 1887161 w 5714632"/>
              <a:gd name="connsiteY150" fmla="*/ 2133521 h 6858000"/>
              <a:gd name="connsiteX151" fmla="*/ 2065847 w 5714632"/>
              <a:gd name="connsiteY151" fmla="*/ 1854769 h 6858000"/>
              <a:gd name="connsiteX152" fmla="*/ 2412500 w 5714632"/>
              <a:gd name="connsiteY152" fmla="*/ 1443790 h 6858000"/>
              <a:gd name="connsiteX153" fmla="*/ 2884233 w 5714632"/>
              <a:gd name="connsiteY153" fmla="*/ 864844 h 6858000"/>
              <a:gd name="connsiteX154" fmla="*/ 2977150 w 5714632"/>
              <a:gd name="connsiteY154" fmla="*/ 700452 h 6858000"/>
              <a:gd name="connsiteX155" fmla="*/ 3162985 w 5714632"/>
              <a:gd name="connsiteY155" fmla="*/ 0 h 6858000"/>
              <a:gd name="connsiteX156" fmla="*/ 3263049 w 5714632"/>
              <a:gd name="connsiteY156" fmla="*/ 0 h 6858000"/>
              <a:gd name="connsiteX157" fmla="*/ 2526859 w 5714632"/>
              <a:gd name="connsiteY157" fmla="*/ 0 h 6858000"/>
              <a:gd name="connsiteX158" fmla="*/ 2526859 w 5714632"/>
              <a:gd name="connsiteY158" fmla="*/ 39311 h 6858000"/>
              <a:gd name="connsiteX159" fmla="*/ 2412500 w 5714632"/>
              <a:gd name="connsiteY159" fmla="*/ 514618 h 6858000"/>
              <a:gd name="connsiteX160" fmla="*/ 2169486 w 5714632"/>
              <a:gd name="connsiteY160" fmla="*/ 918450 h 6858000"/>
              <a:gd name="connsiteX161" fmla="*/ 1747785 w 5714632"/>
              <a:gd name="connsiteY161" fmla="*/ 1418773 h 6858000"/>
              <a:gd name="connsiteX162" fmla="*/ 1311789 w 5714632"/>
              <a:gd name="connsiteY162" fmla="*/ 2087062 h 6858000"/>
              <a:gd name="connsiteX163" fmla="*/ 729270 w 5714632"/>
              <a:gd name="connsiteY163" fmla="*/ 2626696 h 6858000"/>
              <a:gd name="connsiteX164" fmla="*/ 471961 w 5714632"/>
              <a:gd name="connsiteY164" fmla="*/ 2751777 h 6858000"/>
              <a:gd name="connsiteX165" fmla="*/ 46687 w 5714632"/>
              <a:gd name="connsiteY165" fmla="*/ 2862563 h 6858000"/>
              <a:gd name="connsiteX166" fmla="*/ 14523 w 5714632"/>
              <a:gd name="connsiteY166" fmla="*/ 2869710 h 6858000"/>
              <a:gd name="connsiteX167" fmla="*/ 228 w 5714632"/>
              <a:gd name="connsiteY167" fmla="*/ 2869710 h 6858000"/>
              <a:gd name="connsiteX168" fmla="*/ 228 w 5714632"/>
              <a:gd name="connsiteY168" fmla="*/ 2776793 h 6858000"/>
              <a:gd name="connsiteX169" fmla="*/ 554157 w 5714632"/>
              <a:gd name="connsiteY169" fmla="*/ 2619549 h 6858000"/>
              <a:gd name="connsiteX170" fmla="*/ 1104512 w 5714632"/>
              <a:gd name="connsiteY170" fmla="*/ 2190700 h 6858000"/>
              <a:gd name="connsiteX171" fmla="*/ 1386838 w 5714632"/>
              <a:gd name="connsiteY171" fmla="*/ 1794016 h 6858000"/>
              <a:gd name="connsiteX172" fmla="*/ 1515492 w 5714632"/>
              <a:gd name="connsiteY172" fmla="*/ 1583165 h 6858000"/>
              <a:gd name="connsiteX173" fmla="*/ 2326730 w 5714632"/>
              <a:gd name="connsiteY173" fmla="*/ 536060 h 6858000"/>
              <a:gd name="connsiteX174" fmla="*/ 2441090 w 5714632"/>
              <a:gd name="connsiteY174" fmla="*/ 125081 h 6858000"/>
              <a:gd name="connsiteX175" fmla="*/ 2448237 w 5714632"/>
              <a:gd name="connsiteY175" fmla="*/ 0 h 6858000"/>
              <a:gd name="connsiteX176" fmla="*/ 2526859 w 5714632"/>
              <a:gd name="connsiteY176" fmla="*/ 0 h 6858000"/>
              <a:gd name="connsiteX177" fmla="*/ 1765654 w 5714632"/>
              <a:gd name="connsiteY177" fmla="*/ 0 h 6858000"/>
              <a:gd name="connsiteX178" fmla="*/ 1765654 w 5714632"/>
              <a:gd name="connsiteY178" fmla="*/ 35737 h 6858000"/>
              <a:gd name="connsiteX179" fmla="*/ 1447591 w 5714632"/>
              <a:gd name="connsiteY179" fmla="*/ 775501 h 6858000"/>
              <a:gd name="connsiteX180" fmla="*/ 1233167 w 5714632"/>
              <a:gd name="connsiteY180" fmla="*/ 1115006 h 6858000"/>
              <a:gd name="connsiteX181" fmla="*/ 793597 w 5714632"/>
              <a:gd name="connsiteY181" fmla="*/ 1819032 h 6858000"/>
              <a:gd name="connsiteX182" fmla="*/ 514846 w 5714632"/>
              <a:gd name="connsiteY182" fmla="*/ 2012014 h 6858000"/>
              <a:gd name="connsiteX183" fmla="*/ 329012 w 5714632"/>
              <a:gd name="connsiteY183" fmla="*/ 2090636 h 6858000"/>
              <a:gd name="connsiteX184" fmla="*/ 32392 w 5714632"/>
              <a:gd name="connsiteY184" fmla="*/ 2158537 h 6858000"/>
              <a:gd name="connsiteX185" fmla="*/ 228 w 5714632"/>
              <a:gd name="connsiteY185" fmla="*/ 2158537 h 6858000"/>
              <a:gd name="connsiteX186" fmla="*/ 228 w 5714632"/>
              <a:gd name="connsiteY186" fmla="*/ 2097783 h 6858000"/>
              <a:gd name="connsiteX187" fmla="*/ 396913 w 5714632"/>
              <a:gd name="connsiteY187" fmla="*/ 1994145 h 6858000"/>
              <a:gd name="connsiteX188" fmla="*/ 868646 w 5714632"/>
              <a:gd name="connsiteY188" fmla="*/ 1643919 h 6858000"/>
              <a:gd name="connsiteX189" fmla="*/ 1165266 w 5714632"/>
              <a:gd name="connsiteY189" fmla="*/ 1107858 h 6858000"/>
              <a:gd name="connsiteX190" fmla="*/ 1526213 w 5714632"/>
              <a:gd name="connsiteY190" fmla="*/ 571798 h 6858000"/>
              <a:gd name="connsiteX191" fmla="*/ 1712048 w 5714632"/>
              <a:gd name="connsiteY191" fmla="*/ 0 h 6858000"/>
              <a:gd name="connsiteX192" fmla="*/ 1765654 w 5714632"/>
              <a:gd name="connsiteY192" fmla="*/ 0 h 6858000"/>
              <a:gd name="connsiteX193" fmla="*/ 1404706 w 5714632"/>
              <a:gd name="connsiteY193" fmla="*/ 0 h 6858000"/>
              <a:gd name="connsiteX194" fmla="*/ 893662 w 5714632"/>
              <a:gd name="connsiteY194" fmla="*/ 450291 h 6858000"/>
              <a:gd name="connsiteX195" fmla="*/ 714975 w 5714632"/>
              <a:gd name="connsiteY195" fmla="*/ 782648 h 6858000"/>
              <a:gd name="connsiteX196" fmla="*/ 568452 w 5714632"/>
              <a:gd name="connsiteY196" fmla="*/ 1079268 h 6858000"/>
              <a:gd name="connsiteX197" fmla="*/ 489830 w 5714632"/>
              <a:gd name="connsiteY197" fmla="*/ 1193628 h 6858000"/>
              <a:gd name="connsiteX198" fmla="*/ 228 w 5714632"/>
              <a:gd name="connsiteY198" fmla="*/ 1654640 h 6858000"/>
              <a:gd name="connsiteX199" fmla="*/ 228 w 5714632"/>
              <a:gd name="connsiteY199" fmla="*/ 1629624 h 6858000"/>
              <a:gd name="connsiteX200" fmla="*/ 85998 w 5714632"/>
              <a:gd name="connsiteY200" fmla="*/ 1565297 h 6858000"/>
              <a:gd name="connsiteX201" fmla="*/ 597042 w 5714632"/>
              <a:gd name="connsiteY201" fmla="*/ 957761 h 6858000"/>
              <a:gd name="connsiteX202" fmla="*/ 679238 w 5714632"/>
              <a:gd name="connsiteY202" fmla="*/ 764780 h 6858000"/>
              <a:gd name="connsiteX203" fmla="*/ 750713 w 5714632"/>
              <a:gd name="connsiteY203" fmla="*/ 603961 h 6858000"/>
              <a:gd name="connsiteX204" fmla="*/ 943694 w 5714632"/>
              <a:gd name="connsiteY204" fmla="*/ 335931 h 6858000"/>
              <a:gd name="connsiteX205" fmla="*/ 1183135 w 5714632"/>
              <a:gd name="connsiteY205" fmla="*/ 153671 h 6858000"/>
              <a:gd name="connsiteX206" fmla="*/ 1336805 w 5714632"/>
              <a:gd name="connsiteY206" fmla="*/ 0 h 6858000"/>
              <a:gd name="connsiteX207" fmla="*/ 1404706 w 5714632"/>
              <a:gd name="connsiteY207" fmla="*/ 0 h 6858000"/>
              <a:gd name="connsiteX208" fmla="*/ 704254 w 5714632"/>
              <a:gd name="connsiteY208" fmla="*/ 0 h 6858000"/>
              <a:gd name="connsiteX209" fmla="*/ 704254 w 5714632"/>
              <a:gd name="connsiteY209" fmla="*/ 7147 h 6858000"/>
              <a:gd name="connsiteX210" fmla="*/ 468387 w 5714632"/>
              <a:gd name="connsiteY210" fmla="*/ 453865 h 6858000"/>
              <a:gd name="connsiteX211" fmla="*/ 300422 w 5714632"/>
              <a:gd name="connsiteY211" fmla="*/ 732616 h 6858000"/>
              <a:gd name="connsiteX212" fmla="*/ 228 w 5714632"/>
              <a:gd name="connsiteY212" fmla="*/ 1215070 h 6858000"/>
              <a:gd name="connsiteX213" fmla="*/ 228 w 5714632"/>
              <a:gd name="connsiteY213" fmla="*/ 1147169 h 6858000"/>
              <a:gd name="connsiteX214" fmla="*/ 218226 w 5714632"/>
              <a:gd name="connsiteY214" fmla="*/ 793369 h 6858000"/>
              <a:gd name="connsiteX215" fmla="*/ 375470 w 5714632"/>
              <a:gd name="connsiteY215" fmla="*/ 511044 h 6858000"/>
              <a:gd name="connsiteX216" fmla="*/ 629206 w 5714632"/>
              <a:gd name="connsiteY216" fmla="*/ 114360 h 6858000"/>
              <a:gd name="connsiteX217" fmla="*/ 668517 w 5714632"/>
              <a:gd name="connsiteY217" fmla="*/ 0 h 6858000"/>
              <a:gd name="connsiteX218" fmla="*/ 704254 w 5714632"/>
              <a:gd name="connsiteY218" fmla="*/ 0 h 6858000"/>
              <a:gd name="connsiteX219" fmla="*/ 429076 w 5714632"/>
              <a:gd name="connsiteY219" fmla="*/ 0 h 6858000"/>
              <a:gd name="connsiteX220" fmla="*/ 228 w 5714632"/>
              <a:gd name="connsiteY220" fmla="*/ 532487 h 6858000"/>
              <a:gd name="connsiteX221" fmla="*/ 57408 w 5714632"/>
              <a:gd name="connsiteY221" fmla="*/ 468159 h 6858000"/>
              <a:gd name="connsiteX222" fmla="*/ 336159 w 5714632"/>
              <a:gd name="connsiteY222" fmla="*/ 153671 h 6858000"/>
              <a:gd name="connsiteX223" fmla="*/ 411208 w 5714632"/>
              <a:gd name="connsiteY223" fmla="*/ 0 h 6858000"/>
              <a:gd name="connsiteX224" fmla="*/ 429076 w 5714632"/>
              <a:gd name="connsiteY22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</a:cxnLst>
            <a:rect l="l" t="t" r="r" b="b"/>
            <a:pathLst>
              <a:path w="5714632" h="6858000">
                <a:moveTo>
                  <a:pt x="5714632" y="5546439"/>
                </a:moveTo>
                <a:cubicBezTo>
                  <a:pt x="5568109" y="5567881"/>
                  <a:pt x="5346538" y="5785879"/>
                  <a:pt x="5310800" y="5939550"/>
                </a:cubicBezTo>
                <a:cubicBezTo>
                  <a:pt x="5307227" y="5957419"/>
                  <a:pt x="5296505" y="5978861"/>
                  <a:pt x="5289358" y="6000304"/>
                </a:cubicBezTo>
                <a:cubicBezTo>
                  <a:pt x="5271489" y="6046762"/>
                  <a:pt x="5242899" y="6103942"/>
                  <a:pt x="5214309" y="6153974"/>
                </a:cubicBezTo>
                <a:cubicBezTo>
                  <a:pt x="5092802" y="6382693"/>
                  <a:pt x="4771166" y="6622134"/>
                  <a:pt x="4663954" y="6858000"/>
                </a:cubicBezTo>
                <a:lnTo>
                  <a:pt x="4638938" y="6858000"/>
                </a:lnTo>
                <a:cubicBezTo>
                  <a:pt x="4674675" y="6797247"/>
                  <a:pt x="4713986" y="6729346"/>
                  <a:pt x="4760445" y="6672166"/>
                </a:cubicBezTo>
                <a:cubicBezTo>
                  <a:pt x="4860509" y="6547085"/>
                  <a:pt x="4982017" y="6425578"/>
                  <a:pt x="5085655" y="6304071"/>
                </a:cubicBezTo>
                <a:cubicBezTo>
                  <a:pt x="5200014" y="6168269"/>
                  <a:pt x="5264342" y="6032467"/>
                  <a:pt x="5307227" y="5896665"/>
                </a:cubicBezTo>
                <a:cubicBezTo>
                  <a:pt x="5353685" y="5750142"/>
                  <a:pt x="5575257" y="5546439"/>
                  <a:pt x="5714632" y="5521423"/>
                </a:cubicBezTo>
                <a:lnTo>
                  <a:pt x="5714632" y="5546439"/>
                </a:lnTo>
                <a:close/>
                <a:moveTo>
                  <a:pt x="5711059" y="4820971"/>
                </a:moveTo>
                <a:cubicBezTo>
                  <a:pt x="5646731" y="4853134"/>
                  <a:pt x="5571683" y="4885298"/>
                  <a:pt x="5507356" y="4928183"/>
                </a:cubicBezTo>
                <a:cubicBezTo>
                  <a:pt x="5078507" y="5185492"/>
                  <a:pt x="4785461" y="5671520"/>
                  <a:pt x="4581758" y="6046762"/>
                </a:cubicBezTo>
                <a:cubicBezTo>
                  <a:pt x="4499562" y="6200433"/>
                  <a:pt x="4356613" y="6389841"/>
                  <a:pt x="4249401" y="6472037"/>
                </a:cubicBezTo>
                <a:cubicBezTo>
                  <a:pt x="4045698" y="6625707"/>
                  <a:pt x="3831273" y="6707903"/>
                  <a:pt x="3634718" y="6858000"/>
                </a:cubicBezTo>
                <a:lnTo>
                  <a:pt x="3506063" y="6858000"/>
                </a:lnTo>
                <a:cubicBezTo>
                  <a:pt x="3649013" y="6725772"/>
                  <a:pt x="3799110" y="6675740"/>
                  <a:pt x="3952780" y="6593544"/>
                </a:cubicBezTo>
                <a:cubicBezTo>
                  <a:pt x="4074287" y="6529217"/>
                  <a:pt x="4242253" y="6407709"/>
                  <a:pt x="4349465" y="6261186"/>
                </a:cubicBezTo>
                <a:cubicBezTo>
                  <a:pt x="4531726" y="6011025"/>
                  <a:pt x="4671101" y="5742995"/>
                  <a:pt x="4853362" y="5492833"/>
                </a:cubicBezTo>
                <a:cubicBezTo>
                  <a:pt x="4899821" y="5424932"/>
                  <a:pt x="4971295" y="5360605"/>
                  <a:pt x="5028475" y="5292704"/>
                </a:cubicBezTo>
                <a:cubicBezTo>
                  <a:pt x="5228604" y="5049690"/>
                  <a:pt x="5489487" y="4842413"/>
                  <a:pt x="5714632" y="4756643"/>
                </a:cubicBezTo>
                <a:cubicBezTo>
                  <a:pt x="5714632" y="4778086"/>
                  <a:pt x="5714632" y="4799528"/>
                  <a:pt x="5711059" y="4820971"/>
                </a:cubicBezTo>
                <a:close/>
                <a:moveTo>
                  <a:pt x="5714632" y="3916815"/>
                </a:moveTo>
                <a:cubicBezTo>
                  <a:pt x="5643158" y="3927536"/>
                  <a:pt x="5553814" y="3945405"/>
                  <a:pt x="5485913" y="3970421"/>
                </a:cubicBezTo>
                <a:cubicBezTo>
                  <a:pt x="5439455" y="3988290"/>
                  <a:pt x="5385849" y="4002585"/>
                  <a:pt x="5342964" y="4020453"/>
                </a:cubicBezTo>
                <a:cubicBezTo>
                  <a:pt x="5275063" y="4049043"/>
                  <a:pt x="5192867" y="4084781"/>
                  <a:pt x="5124966" y="4124092"/>
                </a:cubicBezTo>
                <a:cubicBezTo>
                  <a:pt x="4914116" y="4242025"/>
                  <a:pt x="4696118" y="4409991"/>
                  <a:pt x="4495988" y="4631563"/>
                </a:cubicBezTo>
                <a:cubicBezTo>
                  <a:pt x="4295859" y="4849560"/>
                  <a:pt x="4142188" y="5078280"/>
                  <a:pt x="4017108" y="5303425"/>
                </a:cubicBezTo>
                <a:cubicBezTo>
                  <a:pt x="3917043" y="5478538"/>
                  <a:pt x="3806257" y="5664372"/>
                  <a:pt x="3674029" y="5846633"/>
                </a:cubicBezTo>
                <a:cubicBezTo>
                  <a:pt x="3613275" y="5932403"/>
                  <a:pt x="3509637" y="6046762"/>
                  <a:pt x="3416720" y="6118237"/>
                </a:cubicBezTo>
                <a:cubicBezTo>
                  <a:pt x="3288065" y="6214728"/>
                  <a:pt x="3166558" y="6279055"/>
                  <a:pt x="3041477" y="6350530"/>
                </a:cubicBezTo>
                <a:cubicBezTo>
                  <a:pt x="2830627" y="6472037"/>
                  <a:pt x="2541154" y="6586396"/>
                  <a:pt x="2391058" y="6858000"/>
                </a:cubicBezTo>
                <a:lnTo>
                  <a:pt x="2258829" y="6858000"/>
                </a:lnTo>
                <a:cubicBezTo>
                  <a:pt x="2283845" y="6757936"/>
                  <a:pt x="2416074" y="6622134"/>
                  <a:pt x="2526859" y="6543511"/>
                </a:cubicBezTo>
                <a:cubicBezTo>
                  <a:pt x="2612629" y="6475610"/>
                  <a:pt x="2705546" y="6432726"/>
                  <a:pt x="2794890" y="6389841"/>
                </a:cubicBezTo>
                <a:cubicBezTo>
                  <a:pt x="2887807" y="6346956"/>
                  <a:pt x="2980724" y="6300497"/>
                  <a:pt x="3073641" y="6250465"/>
                </a:cubicBezTo>
                <a:cubicBezTo>
                  <a:pt x="3102231" y="6236170"/>
                  <a:pt x="3134395" y="6214728"/>
                  <a:pt x="3162985" y="6200433"/>
                </a:cubicBezTo>
                <a:cubicBezTo>
                  <a:pt x="3534653" y="5982435"/>
                  <a:pt x="3731209" y="5578603"/>
                  <a:pt x="3942059" y="5278409"/>
                </a:cubicBezTo>
                <a:cubicBezTo>
                  <a:pt x="4034976" y="5139033"/>
                  <a:pt x="4124320" y="4981789"/>
                  <a:pt x="4238679" y="4842413"/>
                </a:cubicBezTo>
                <a:cubicBezTo>
                  <a:pt x="4295859" y="4767365"/>
                  <a:pt x="4374481" y="4695890"/>
                  <a:pt x="4442382" y="4624415"/>
                </a:cubicBezTo>
                <a:cubicBezTo>
                  <a:pt x="4553168" y="4499334"/>
                  <a:pt x="4692544" y="4345664"/>
                  <a:pt x="4828346" y="4242025"/>
                </a:cubicBezTo>
                <a:cubicBezTo>
                  <a:pt x="4996311" y="4109797"/>
                  <a:pt x="5171425" y="4009732"/>
                  <a:pt x="5342964" y="3941831"/>
                </a:cubicBezTo>
                <a:cubicBezTo>
                  <a:pt x="5457323" y="3895373"/>
                  <a:pt x="5589552" y="3856062"/>
                  <a:pt x="5714632" y="3834619"/>
                </a:cubicBezTo>
                <a:lnTo>
                  <a:pt x="5714632" y="3916815"/>
                </a:lnTo>
                <a:close/>
                <a:moveTo>
                  <a:pt x="5714632" y="2380109"/>
                </a:moveTo>
                <a:lnTo>
                  <a:pt x="5714632" y="2490894"/>
                </a:lnTo>
                <a:cubicBezTo>
                  <a:pt x="5568109" y="2519484"/>
                  <a:pt x="5414439" y="2569517"/>
                  <a:pt x="5267915" y="2630270"/>
                </a:cubicBezTo>
                <a:cubicBezTo>
                  <a:pt x="4949853" y="2758925"/>
                  <a:pt x="4610348" y="2976922"/>
                  <a:pt x="4299433" y="3305706"/>
                </a:cubicBezTo>
                <a:cubicBezTo>
                  <a:pt x="3984944" y="3630916"/>
                  <a:pt x="3752651" y="3963274"/>
                  <a:pt x="3577538" y="4292058"/>
                </a:cubicBezTo>
                <a:cubicBezTo>
                  <a:pt x="3538227" y="4367106"/>
                  <a:pt x="3491768" y="4452876"/>
                  <a:pt x="3448883" y="4531498"/>
                </a:cubicBezTo>
                <a:cubicBezTo>
                  <a:pt x="3252328" y="4874577"/>
                  <a:pt x="3087936" y="5253393"/>
                  <a:pt x="2694825" y="5560734"/>
                </a:cubicBezTo>
                <a:cubicBezTo>
                  <a:pt x="2551876" y="5671520"/>
                  <a:pt x="2398205" y="5757289"/>
                  <a:pt x="2255256" y="5843059"/>
                </a:cubicBezTo>
                <a:cubicBezTo>
                  <a:pt x="2105159" y="5928829"/>
                  <a:pt x="1955062" y="6011025"/>
                  <a:pt x="1804965" y="6114663"/>
                </a:cubicBezTo>
                <a:cubicBezTo>
                  <a:pt x="1586967" y="6257613"/>
                  <a:pt x="1383264" y="6514922"/>
                  <a:pt x="1358248" y="6707903"/>
                </a:cubicBezTo>
                <a:cubicBezTo>
                  <a:pt x="1354674" y="6732919"/>
                  <a:pt x="1347527" y="6772231"/>
                  <a:pt x="1347527" y="6782952"/>
                </a:cubicBezTo>
                <a:lnTo>
                  <a:pt x="1347527" y="6858000"/>
                </a:lnTo>
                <a:lnTo>
                  <a:pt x="1193856" y="6858000"/>
                </a:lnTo>
                <a:cubicBezTo>
                  <a:pt x="1204577" y="6843705"/>
                  <a:pt x="1197430" y="6843705"/>
                  <a:pt x="1197430" y="6832984"/>
                </a:cubicBezTo>
                <a:cubicBezTo>
                  <a:pt x="1193856" y="6811542"/>
                  <a:pt x="1193856" y="6768657"/>
                  <a:pt x="1193856" y="6761509"/>
                </a:cubicBezTo>
                <a:cubicBezTo>
                  <a:pt x="1193856" y="6529217"/>
                  <a:pt x="1322510" y="6289776"/>
                  <a:pt x="1611983" y="6089647"/>
                </a:cubicBezTo>
                <a:cubicBezTo>
                  <a:pt x="2001520" y="5814469"/>
                  <a:pt x="2412500" y="5732273"/>
                  <a:pt x="2802037" y="5296277"/>
                </a:cubicBezTo>
                <a:cubicBezTo>
                  <a:pt x="2837775" y="5253393"/>
                  <a:pt x="2877086" y="5206934"/>
                  <a:pt x="2912823" y="5160475"/>
                </a:cubicBezTo>
                <a:cubicBezTo>
                  <a:pt x="3077215" y="4942478"/>
                  <a:pt x="3205869" y="4710185"/>
                  <a:pt x="3345245" y="4488613"/>
                </a:cubicBezTo>
                <a:cubicBezTo>
                  <a:pt x="3384556" y="4424286"/>
                  <a:pt x="3420294" y="4356385"/>
                  <a:pt x="3459605" y="4295631"/>
                </a:cubicBezTo>
                <a:cubicBezTo>
                  <a:pt x="3556095" y="4134813"/>
                  <a:pt x="3652586" y="3977569"/>
                  <a:pt x="3759799" y="3823898"/>
                </a:cubicBezTo>
                <a:cubicBezTo>
                  <a:pt x="3849142" y="3695243"/>
                  <a:pt x="3981370" y="3559442"/>
                  <a:pt x="4095730" y="3434361"/>
                </a:cubicBezTo>
                <a:cubicBezTo>
                  <a:pt x="4210090" y="3302132"/>
                  <a:pt x="4335170" y="3144888"/>
                  <a:pt x="4485267" y="3016234"/>
                </a:cubicBezTo>
                <a:cubicBezTo>
                  <a:pt x="4646085" y="2876858"/>
                  <a:pt x="4806903" y="2755351"/>
                  <a:pt x="4967722" y="2666007"/>
                </a:cubicBezTo>
                <a:cubicBezTo>
                  <a:pt x="5028475" y="2630270"/>
                  <a:pt x="5096376" y="2594533"/>
                  <a:pt x="5167851" y="2562369"/>
                </a:cubicBezTo>
                <a:cubicBezTo>
                  <a:pt x="5342964" y="2476599"/>
                  <a:pt x="5525224" y="2419420"/>
                  <a:pt x="5703911" y="2380109"/>
                </a:cubicBezTo>
                <a:lnTo>
                  <a:pt x="5714632" y="2380109"/>
                </a:lnTo>
                <a:close/>
                <a:moveTo>
                  <a:pt x="5714632" y="1751131"/>
                </a:moveTo>
                <a:cubicBezTo>
                  <a:pt x="5575257" y="1783294"/>
                  <a:pt x="5418012" y="1833327"/>
                  <a:pt x="5282210" y="1890507"/>
                </a:cubicBezTo>
                <a:cubicBezTo>
                  <a:pt x="4846215" y="2072767"/>
                  <a:pt x="4406645" y="2355092"/>
                  <a:pt x="3974223" y="2791088"/>
                </a:cubicBezTo>
                <a:cubicBezTo>
                  <a:pt x="3584685" y="3180625"/>
                  <a:pt x="3298786" y="3577310"/>
                  <a:pt x="3070067" y="3970421"/>
                </a:cubicBezTo>
                <a:cubicBezTo>
                  <a:pt x="3016461" y="4063338"/>
                  <a:pt x="2959282" y="4159829"/>
                  <a:pt x="2905676" y="4256320"/>
                </a:cubicBezTo>
                <a:cubicBezTo>
                  <a:pt x="2819906" y="4399270"/>
                  <a:pt x="2734136" y="4545793"/>
                  <a:pt x="2641219" y="4692316"/>
                </a:cubicBezTo>
                <a:cubicBezTo>
                  <a:pt x="2551876" y="4831692"/>
                  <a:pt x="2451811" y="4985362"/>
                  <a:pt x="2344599" y="5124738"/>
                </a:cubicBezTo>
                <a:cubicBezTo>
                  <a:pt x="2226666" y="5274835"/>
                  <a:pt x="2044405" y="5478538"/>
                  <a:pt x="1880013" y="5592898"/>
                </a:cubicBezTo>
                <a:cubicBezTo>
                  <a:pt x="1465460" y="5885944"/>
                  <a:pt x="1043759" y="6061057"/>
                  <a:pt x="629206" y="6325514"/>
                </a:cubicBezTo>
                <a:cubicBezTo>
                  <a:pt x="446945" y="6439873"/>
                  <a:pt x="203931" y="6668592"/>
                  <a:pt x="118161" y="6858000"/>
                </a:cubicBezTo>
                <a:lnTo>
                  <a:pt x="228" y="6858000"/>
                </a:lnTo>
                <a:lnTo>
                  <a:pt x="228" y="6640002"/>
                </a:lnTo>
                <a:cubicBezTo>
                  <a:pt x="207505" y="6375546"/>
                  <a:pt x="479109" y="6196859"/>
                  <a:pt x="718549" y="6082499"/>
                </a:cubicBezTo>
                <a:cubicBezTo>
                  <a:pt x="965137" y="5960992"/>
                  <a:pt x="1222446" y="5843059"/>
                  <a:pt x="1476181" y="5696536"/>
                </a:cubicBezTo>
                <a:cubicBezTo>
                  <a:pt x="2133749" y="5314146"/>
                  <a:pt x="2462532" y="4638710"/>
                  <a:pt x="2830627" y="4102649"/>
                </a:cubicBezTo>
                <a:cubicBezTo>
                  <a:pt x="2991445" y="3863209"/>
                  <a:pt x="3152263" y="3595179"/>
                  <a:pt x="3330950" y="3359312"/>
                </a:cubicBezTo>
                <a:cubicBezTo>
                  <a:pt x="3441736" y="3209215"/>
                  <a:pt x="3591833" y="3066266"/>
                  <a:pt x="3734783" y="2919743"/>
                </a:cubicBezTo>
                <a:cubicBezTo>
                  <a:pt x="3877732" y="2766072"/>
                  <a:pt x="4031403" y="2580238"/>
                  <a:pt x="4192221" y="2440862"/>
                </a:cubicBezTo>
                <a:cubicBezTo>
                  <a:pt x="4438809" y="2215717"/>
                  <a:pt x="4692544" y="2040604"/>
                  <a:pt x="4942705" y="1904802"/>
                </a:cubicBezTo>
                <a:cubicBezTo>
                  <a:pt x="5003459" y="1872638"/>
                  <a:pt x="5067786" y="1836901"/>
                  <a:pt x="5135687" y="1808311"/>
                </a:cubicBezTo>
                <a:cubicBezTo>
                  <a:pt x="5325095" y="1718967"/>
                  <a:pt x="5521651" y="1647493"/>
                  <a:pt x="5714632" y="1601034"/>
                </a:cubicBezTo>
                <a:lnTo>
                  <a:pt x="5714632" y="1751131"/>
                </a:lnTo>
                <a:close/>
                <a:moveTo>
                  <a:pt x="5714632" y="0"/>
                </a:moveTo>
                <a:lnTo>
                  <a:pt x="5714632" y="121507"/>
                </a:lnTo>
                <a:cubicBezTo>
                  <a:pt x="5614568" y="332357"/>
                  <a:pt x="5335816" y="603961"/>
                  <a:pt x="5124966" y="732616"/>
                </a:cubicBezTo>
                <a:cubicBezTo>
                  <a:pt x="4964148" y="832681"/>
                  <a:pt x="4799756" y="929171"/>
                  <a:pt x="4642512" y="1025662"/>
                </a:cubicBezTo>
                <a:cubicBezTo>
                  <a:pt x="4574611" y="1064973"/>
                  <a:pt x="4503136" y="1115006"/>
                  <a:pt x="4431661" y="1161464"/>
                </a:cubicBezTo>
                <a:cubicBezTo>
                  <a:pt x="3802683" y="1576018"/>
                  <a:pt x="3566817" y="2187127"/>
                  <a:pt x="3277344" y="2705319"/>
                </a:cubicBezTo>
                <a:cubicBezTo>
                  <a:pt x="3234459" y="2780367"/>
                  <a:pt x="3191574" y="2862563"/>
                  <a:pt x="3148690" y="2948333"/>
                </a:cubicBezTo>
                <a:cubicBezTo>
                  <a:pt x="3109378" y="3016234"/>
                  <a:pt x="3070067" y="3094856"/>
                  <a:pt x="3034330" y="3166331"/>
                </a:cubicBezTo>
                <a:cubicBezTo>
                  <a:pt x="2919970" y="3366460"/>
                  <a:pt x="2823480" y="3566589"/>
                  <a:pt x="2666235" y="3766718"/>
                </a:cubicBezTo>
                <a:cubicBezTo>
                  <a:pt x="2566171" y="3895373"/>
                  <a:pt x="2455385" y="4020453"/>
                  <a:pt x="2362468" y="4152682"/>
                </a:cubicBezTo>
                <a:cubicBezTo>
                  <a:pt x="1937193" y="4756643"/>
                  <a:pt x="1290347" y="5235524"/>
                  <a:pt x="757860" y="5432079"/>
                </a:cubicBezTo>
                <a:cubicBezTo>
                  <a:pt x="697107" y="5453522"/>
                  <a:pt x="636353" y="5478538"/>
                  <a:pt x="579173" y="5496407"/>
                </a:cubicBezTo>
                <a:cubicBezTo>
                  <a:pt x="386191" y="5560734"/>
                  <a:pt x="193210" y="5600045"/>
                  <a:pt x="228" y="5635782"/>
                </a:cubicBezTo>
                <a:lnTo>
                  <a:pt x="228" y="5496407"/>
                </a:lnTo>
                <a:cubicBezTo>
                  <a:pt x="261111" y="5449948"/>
                  <a:pt x="521993" y="5382047"/>
                  <a:pt x="782876" y="5278409"/>
                </a:cubicBezTo>
                <a:cubicBezTo>
                  <a:pt x="1204577" y="5114017"/>
                  <a:pt x="1654868" y="4820971"/>
                  <a:pt x="2065847" y="4370680"/>
                </a:cubicBezTo>
                <a:cubicBezTo>
                  <a:pt x="2466106" y="3934684"/>
                  <a:pt x="2744857" y="3487967"/>
                  <a:pt x="2955708" y="3051971"/>
                </a:cubicBezTo>
                <a:cubicBezTo>
                  <a:pt x="3245180" y="2440862"/>
                  <a:pt x="3584685" y="1640345"/>
                  <a:pt x="4038550" y="1297266"/>
                </a:cubicBezTo>
                <a:cubicBezTo>
                  <a:pt x="4085009" y="1261529"/>
                  <a:pt x="4135041" y="1222218"/>
                  <a:pt x="4181500" y="1186481"/>
                </a:cubicBezTo>
                <a:cubicBezTo>
                  <a:pt x="4635364" y="829107"/>
                  <a:pt x="5310800" y="557503"/>
                  <a:pt x="5543093" y="0"/>
                </a:cubicBezTo>
                <a:lnTo>
                  <a:pt x="5714632" y="0"/>
                </a:lnTo>
                <a:close/>
                <a:moveTo>
                  <a:pt x="4102877" y="0"/>
                </a:moveTo>
                <a:lnTo>
                  <a:pt x="4102877" y="42885"/>
                </a:lnTo>
                <a:cubicBezTo>
                  <a:pt x="4088582" y="203703"/>
                  <a:pt x="4059992" y="357374"/>
                  <a:pt x="4013534" y="518192"/>
                </a:cubicBezTo>
                <a:cubicBezTo>
                  <a:pt x="3956354" y="704026"/>
                  <a:pt x="3867011" y="911303"/>
                  <a:pt x="3752651" y="1100711"/>
                </a:cubicBezTo>
                <a:cubicBezTo>
                  <a:pt x="3438162" y="1622476"/>
                  <a:pt x="2902102" y="2144242"/>
                  <a:pt x="2648367" y="2666007"/>
                </a:cubicBezTo>
                <a:cubicBezTo>
                  <a:pt x="2619777" y="2726761"/>
                  <a:pt x="2580466" y="2787514"/>
                  <a:pt x="2548302" y="2855415"/>
                </a:cubicBezTo>
                <a:cubicBezTo>
                  <a:pt x="2401779" y="3134167"/>
                  <a:pt x="2223092" y="3434361"/>
                  <a:pt x="1955062" y="3716686"/>
                </a:cubicBezTo>
                <a:cubicBezTo>
                  <a:pt x="1737064" y="3945405"/>
                  <a:pt x="1497623" y="4124092"/>
                  <a:pt x="1279626" y="4249173"/>
                </a:cubicBezTo>
                <a:cubicBezTo>
                  <a:pt x="1215298" y="4284910"/>
                  <a:pt x="1147397" y="4320647"/>
                  <a:pt x="1086644" y="4349237"/>
                </a:cubicBezTo>
                <a:cubicBezTo>
                  <a:pt x="1018743" y="4377827"/>
                  <a:pt x="943694" y="4409991"/>
                  <a:pt x="875793" y="4438581"/>
                </a:cubicBezTo>
                <a:cubicBezTo>
                  <a:pt x="589894" y="4542219"/>
                  <a:pt x="296848" y="4610120"/>
                  <a:pt x="10949" y="4631563"/>
                </a:cubicBezTo>
                <a:lnTo>
                  <a:pt x="228" y="4631563"/>
                </a:lnTo>
                <a:lnTo>
                  <a:pt x="228" y="4488613"/>
                </a:lnTo>
                <a:cubicBezTo>
                  <a:pt x="175341" y="4481466"/>
                  <a:pt x="350454" y="4435007"/>
                  <a:pt x="525567" y="4392122"/>
                </a:cubicBezTo>
                <a:cubicBezTo>
                  <a:pt x="654222" y="4359959"/>
                  <a:pt x="782876" y="4317074"/>
                  <a:pt x="911531" y="4267041"/>
                </a:cubicBezTo>
                <a:cubicBezTo>
                  <a:pt x="1204577" y="4152682"/>
                  <a:pt x="1515492" y="3991864"/>
                  <a:pt x="1804965" y="3673801"/>
                </a:cubicBezTo>
                <a:cubicBezTo>
                  <a:pt x="2065847" y="3384328"/>
                  <a:pt x="2248108" y="3073413"/>
                  <a:pt x="2423221" y="2780367"/>
                </a:cubicBezTo>
                <a:cubicBezTo>
                  <a:pt x="2501843" y="2640991"/>
                  <a:pt x="2569744" y="2498042"/>
                  <a:pt x="2655514" y="2362240"/>
                </a:cubicBezTo>
                <a:cubicBezTo>
                  <a:pt x="2955708" y="1869064"/>
                  <a:pt x="3513211" y="1372315"/>
                  <a:pt x="3749077" y="886287"/>
                </a:cubicBezTo>
                <a:cubicBezTo>
                  <a:pt x="3784815" y="807664"/>
                  <a:pt x="3820552" y="732616"/>
                  <a:pt x="3849142" y="661141"/>
                </a:cubicBezTo>
                <a:cubicBezTo>
                  <a:pt x="3924191" y="468159"/>
                  <a:pt x="3963502" y="275178"/>
                  <a:pt x="3981370" y="82196"/>
                </a:cubicBezTo>
                <a:cubicBezTo>
                  <a:pt x="3981370" y="14295"/>
                  <a:pt x="3984944" y="7147"/>
                  <a:pt x="3981370" y="0"/>
                </a:cubicBezTo>
                <a:lnTo>
                  <a:pt x="4102877" y="0"/>
                </a:lnTo>
                <a:close/>
                <a:moveTo>
                  <a:pt x="3263049" y="0"/>
                </a:moveTo>
                <a:lnTo>
                  <a:pt x="3263049" y="35737"/>
                </a:lnTo>
                <a:cubicBezTo>
                  <a:pt x="3245180" y="153671"/>
                  <a:pt x="3227312" y="289473"/>
                  <a:pt x="3191574" y="407406"/>
                </a:cubicBezTo>
                <a:cubicBezTo>
                  <a:pt x="3127247" y="639699"/>
                  <a:pt x="2998593" y="886287"/>
                  <a:pt x="2816332" y="1122153"/>
                </a:cubicBezTo>
                <a:cubicBezTo>
                  <a:pt x="2523286" y="1497396"/>
                  <a:pt x="2169486" y="1861917"/>
                  <a:pt x="1965783" y="2233585"/>
                </a:cubicBezTo>
                <a:cubicBezTo>
                  <a:pt x="1819260" y="2498042"/>
                  <a:pt x="1658442" y="2773220"/>
                  <a:pt x="1383264" y="3044823"/>
                </a:cubicBezTo>
                <a:cubicBezTo>
                  <a:pt x="1108086" y="3309280"/>
                  <a:pt x="815040" y="3473672"/>
                  <a:pt x="543436" y="3577310"/>
                </a:cubicBezTo>
                <a:cubicBezTo>
                  <a:pt x="364749" y="3641637"/>
                  <a:pt x="178915" y="3684522"/>
                  <a:pt x="228" y="3713112"/>
                </a:cubicBezTo>
                <a:lnTo>
                  <a:pt x="228" y="3588031"/>
                </a:lnTo>
                <a:cubicBezTo>
                  <a:pt x="150325" y="3563015"/>
                  <a:pt x="311143" y="3523704"/>
                  <a:pt x="468387" y="3473672"/>
                </a:cubicBezTo>
                <a:cubicBezTo>
                  <a:pt x="539862" y="3452229"/>
                  <a:pt x="614911" y="3420066"/>
                  <a:pt x="689959" y="3387902"/>
                </a:cubicBezTo>
                <a:cubicBezTo>
                  <a:pt x="747139" y="3362886"/>
                  <a:pt x="804319" y="3330722"/>
                  <a:pt x="861498" y="3302132"/>
                </a:cubicBezTo>
                <a:cubicBezTo>
                  <a:pt x="1315363" y="3062692"/>
                  <a:pt x="1636999" y="2533779"/>
                  <a:pt x="1887161" y="2133521"/>
                </a:cubicBezTo>
                <a:cubicBezTo>
                  <a:pt x="1940767" y="2040604"/>
                  <a:pt x="1994373" y="1944113"/>
                  <a:pt x="2065847" y="1854769"/>
                </a:cubicBezTo>
                <a:cubicBezTo>
                  <a:pt x="2169486" y="1722541"/>
                  <a:pt x="2294567" y="1572444"/>
                  <a:pt x="2412500" y="1443790"/>
                </a:cubicBezTo>
                <a:cubicBezTo>
                  <a:pt x="2584039" y="1250808"/>
                  <a:pt x="2769874" y="1054252"/>
                  <a:pt x="2884233" y="864844"/>
                </a:cubicBezTo>
                <a:cubicBezTo>
                  <a:pt x="2916397" y="807664"/>
                  <a:pt x="2952134" y="750485"/>
                  <a:pt x="2977150" y="700452"/>
                </a:cubicBezTo>
                <a:cubicBezTo>
                  <a:pt x="3091510" y="471733"/>
                  <a:pt x="3152263" y="225145"/>
                  <a:pt x="3162985" y="0"/>
                </a:cubicBezTo>
                <a:lnTo>
                  <a:pt x="3263049" y="0"/>
                </a:lnTo>
                <a:close/>
                <a:moveTo>
                  <a:pt x="2526859" y="0"/>
                </a:moveTo>
                <a:lnTo>
                  <a:pt x="2526859" y="39311"/>
                </a:lnTo>
                <a:cubicBezTo>
                  <a:pt x="2516138" y="200129"/>
                  <a:pt x="2480401" y="357374"/>
                  <a:pt x="2412500" y="514618"/>
                </a:cubicBezTo>
                <a:cubicBezTo>
                  <a:pt x="2358894" y="643273"/>
                  <a:pt x="2280272" y="782648"/>
                  <a:pt x="2169486" y="918450"/>
                </a:cubicBezTo>
                <a:cubicBezTo>
                  <a:pt x="2033684" y="1082842"/>
                  <a:pt x="1887161" y="1250808"/>
                  <a:pt x="1747785" y="1418773"/>
                </a:cubicBezTo>
                <a:cubicBezTo>
                  <a:pt x="1569098" y="1633198"/>
                  <a:pt x="1461886" y="1865490"/>
                  <a:pt x="1311789" y="2087062"/>
                </a:cubicBezTo>
                <a:cubicBezTo>
                  <a:pt x="1175987" y="2290765"/>
                  <a:pt x="922252" y="2519484"/>
                  <a:pt x="729270" y="2626696"/>
                </a:cubicBezTo>
                <a:cubicBezTo>
                  <a:pt x="643500" y="2676729"/>
                  <a:pt x="557731" y="2719613"/>
                  <a:pt x="471961" y="2751777"/>
                </a:cubicBezTo>
                <a:cubicBezTo>
                  <a:pt x="332585" y="2805383"/>
                  <a:pt x="186062" y="2841121"/>
                  <a:pt x="46687" y="2862563"/>
                </a:cubicBezTo>
                <a:cubicBezTo>
                  <a:pt x="39539" y="2862563"/>
                  <a:pt x="25244" y="2869710"/>
                  <a:pt x="14523" y="2869710"/>
                </a:cubicBezTo>
                <a:lnTo>
                  <a:pt x="228" y="2869710"/>
                </a:lnTo>
                <a:lnTo>
                  <a:pt x="228" y="2776793"/>
                </a:lnTo>
                <a:cubicBezTo>
                  <a:pt x="178915" y="2744630"/>
                  <a:pt x="368323" y="2701745"/>
                  <a:pt x="554157" y="2619549"/>
                </a:cubicBezTo>
                <a:cubicBezTo>
                  <a:pt x="736418" y="2537353"/>
                  <a:pt x="943694" y="2394403"/>
                  <a:pt x="1104512" y="2190700"/>
                </a:cubicBezTo>
                <a:cubicBezTo>
                  <a:pt x="1208151" y="2058472"/>
                  <a:pt x="1301068" y="1926244"/>
                  <a:pt x="1386838" y="1794016"/>
                </a:cubicBezTo>
                <a:cubicBezTo>
                  <a:pt x="1429722" y="1726115"/>
                  <a:pt x="1472607" y="1651066"/>
                  <a:pt x="1515492" y="1583165"/>
                </a:cubicBezTo>
                <a:cubicBezTo>
                  <a:pt x="1733490" y="1236513"/>
                  <a:pt x="2183781" y="882713"/>
                  <a:pt x="2326730" y="536060"/>
                </a:cubicBezTo>
                <a:cubicBezTo>
                  <a:pt x="2383910" y="400258"/>
                  <a:pt x="2426795" y="253735"/>
                  <a:pt x="2441090" y="125081"/>
                </a:cubicBezTo>
                <a:cubicBezTo>
                  <a:pt x="2444664" y="85770"/>
                  <a:pt x="2448237" y="42885"/>
                  <a:pt x="2448237" y="0"/>
                </a:cubicBezTo>
                <a:lnTo>
                  <a:pt x="2526859" y="0"/>
                </a:lnTo>
                <a:close/>
                <a:moveTo>
                  <a:pt x="1765654" y="0"/>
                </a:moveTo>
                <a:lnTo>
                  <a:pt x="1765654" y="35737"/>
                </a:lnTo>
                <a:cubicBezTo>
                  <a:pt x="1754932" y="278751"/>
                  <a:pt x="1626278" y="525339"/>
                  <a:pt x="1447591" y="775501"/>
                </a:cubicBezTo>
                <a:cubicBezTo>
                  <a:pt x="1368969" y="879139"/>
                  <a:pt x="1290347" y="997072"/>
                  <a:pt x="1233167" y="1115006"/>
                </a:cubicBezTo>
                <a:cubicBezTo>
                  <a:pt x="1118807" y="1340151"/>
                  <a:pt x="1043759" y="1583165"/>
                  <a:pt x="793597" y="1819032"/>
                </a:cubicBezTo>
                <a:cubicBezTo>
                  <a:pt x="700680" y="1901228"/>
                  <a:pt x="607763" y="1965555"/>
                  <a:pt x="514846" y="2012014"/>
                </a:cubicBezTo>
                <a:cubicBezTo>
                  <a:pt x="454092" y="2044177"/>
                  <a:pt x="389765" y="2072767"/>
                  <a:pt x="329012" y="2090636"/>
                </a:cubicBezTo>
                <a:cubicBezTo>
                  <a:pt x="278979" y="2108505"/>
                  <a:pt x="107440" y="2158537"/>
                  <a:pt x="32392" y="2158537"/>
                </a:cubicBezTo>
                <a:lnTo>
                  <a:pt x="228" y="2158537"/>
                </a:lnTo>
                <a:lnTo>
                  <a:pt x="228" y="2097783"/>
                </a:lnTo>
                <a:cubicBezTo>
                  <a:pt x="132456" y="2090636"/>
                  <a:pt x="264684" y="2044177"/>
                  <a:pt x="396913" y="1994145"/>
                </a:cubicBezTo>
                <a:cubicBezTo>
                  <a:pt x="547010" y="1936965"/>
                  <a:pt x="736418" y="1826179"/>
                  <a:pt x="868646" y="1643919"/>
                </a:cubicBezTo>
                <a:cubicBezTo>
                  <a:pt x="997300" y="1465232"/>
                  <a:pt x="1079496" y="1282971"/>
                  <a:pt x="1165266" y="1107858"/>
                </a:cubicBezTo>
                <a:cubicBezTo>
                  <a:pt x="1251036" y="925598"/>
                  <a:pt x="1404706" y="750485"/>
                  <a:pt x="1526213" y="571798"/>
                </a:cubicBezTo>
                <a:cubicBezTo>
                  <a:pt x="1647720" y="385964"/>
                  <a:pt x="1719195" y="182261"/>
                  <a:pt x="1712048" y="0"/>
                </a:cubicBezTo>
                <a:lnTo>
                  <a:pt x="1765654" y="0"/>
                </a:lnTo>
                <a:close/>
                <a:moveTo>
                  <a:pt x="1404706" y="0"/>
                </a:moveTo>
                <a:cubicBezTo>
                  <a:pt x="1265331" y="210850"/>
                  <a:pt x="1040185" y="243014"/>
                  <a:pt x="893662" y="450291"/>
                </a:cubicBezTo>
                <a:cubicBezTo>
                  <a:pt x="811466" y="561077"/>
                  <a:pt x="768581" y="671862"/>
                  <a:pt x="714975" y="782648"/>
                </a:cubicBezTo>
                <a:cubicBezTo>
                  <a:pt x="668517" y="875565"/>
                  <a:pt x="622058" y="979204"/>
                  <a:pt x="568452" y="1079268"/>
                </a:cubicBezTo>
                <a:cubicBezTo>
                  <a:pt x="550583" y="1115006"/>
                  <a:pt x="514846" y="1150743"/>
                  <a:pt x="489830" y="1193628"/>
                </a:cubicBezTo>
                <a:cubicBezTo>
                  <a:pt x="386191" y="1365167"/>
                  <a:pt x="171767" y="1579592"/>
                  <a:pt x="228" y="1654640"/>
                </a:cubicBezTo>
                <a:lnTo>
                  <a:pt x="228" y="1629624"/>
                </a:lnTo>
                <a:cubicBezTo>
                  <a:pt x="-3346" y="1597460"/>
                  <a:pt x="53834" y="1586739"/>
                  <a:pt x="85998" y="1565297"/>
                </a:cubicBezTo>
                <a:cubicBezTo>
                  <a:pt x="311143" y="1425921"/>
                  <a:pt x="507698" y="1161464"/>
                  <a:pt x="597042" y="957761"/>
                </a:cubicBezTo>
                <a:cubicBezTo>
                  <a:pt x="625632" y="893434"/>
                  <a:pt x="650648" y="825533"/>
                  <a:pt x="679238" y="764780"/>
                </a:cubicBezTo>
                <a:cubicBezTo>
                  <a:pt x="700680" y="711174"/>
                  <a:pt x="725696" y="657568"/>
                  <a:pt x="750713" y="603961"/>
                </a:cubicBezTo>
                <a:cubicBezTo>
                  <a:pt x="793597" y="514618"/>
                  <a:pt x="840056" y="421701"/>
                  <a:pt x="943694" y="335931"/>
                </a:cubicBezTo>
                <a:cubicBezTo>
                  <a:pt x="1018743" y="271604"/>
                  <a:pt x="1104512" y="214424"/>
                  <a:pt x="1183135" y="153671"/>
                </a:cubicBezTo>
                <a:cubicBezTo>
                  <a:pt x="1226019" y="117933"/>
                  <a:pt x="1304642" y="53606"/>
                  <a:pt x="1336805" y="0"/>
                </a:cubicBezTo>
                <a:lnTo>
                  <a:pt x="1404706" y="0"/>
                </a:lnTo>
                <a:close/>
                <a:moveTo>
                  <a:pt x="704254" y="0"/>
                </a:moveTo>
                <a:lnTo>
                  <a:pt x="704254" y="7147"/>
                </a:lnTo>
                <a:cubicBezTo>
                  <a:pt x="668517" y="150097"/>
                  <a:pt x="568452" y="307341"/>
                  <a:pt x="468387" y="453865"/>
                </a:cubicBezTo>
                <a:cubicBezTo>
                  <a:pt x="404060" y="543208"/>
                  <a:pt x="339733" y="639699"/>
                  <a:pt x="300422" y="732616"/>
                </a:cubicBezTo>
                <a:cubicBezTo>
                  <a:pt x="228947" y="893434"/>
                  <a:pt x="161046" y="1054252"/>
                  <a:pt x="228" y="1215070"/>
                </a:cubicBezTo>
                <a:lnTo>
                  <a:pt x="228" y="1147169"/>
                </a:lnTo>
                <a:cubicBezTo>
                  <a:pt x="103866" y="1029236"/>
                  <a:pt x="161046" y="911303"/>
                  <a:pt x="218226" y="793369"/>
                </a:cubicBezTo>
                <a:cubicBezTo>
                  <a:pt x="261111" y="704026"/>
                  <a:pt x="311143" y="600388"/>
                  <a:pt x="375470" y="511044"/>
                </a:cubicBezTo>
                <a:cubicBezTo>
                  <a:pt x="468387" y="378816"/>
                  <a:pt x="579173" y="243014"/>
                  <a:pt x="629206" y="114360"/>
                </a:cubicBezTo>
                <a:cubicBezTo>
                  <a:pt x="639927" y="78622"/>
                  <a:pt x="657795" y="39311"/>
                  <a:pt x="668517" y="0"/>
                </a:cubicBezTo>
                <a:lnTo>
                  <a:pt x="704254" y="0"/>
                </a:lnTo>
                <a:close/>
                <a:moveTo>
                  <a:pt x="429076" y="0"/>
                </a:moveTo>
                <a:cubicBezTo>
                  <a:pt x="364749" y="171539"/>
                  <a:pt x="207505" y="400258"/>
                  <a:pt x="228" y="532487"/>
                </a:cubicBezTo>
                <a:cubicBezTo>
                  <a:pt x="-3346" y="493176"/>
                  <a:pt x="35965" y="482454"/>
                  <a:pt x="57408" y="468159"/>
                </a:cubicBezTo>
                <a:cubicBezTo>
                  <a:pt x="161046" y="385964"/>
                  <a:pt x="278979" y="257309"/>
                  <a:pt x="336159" y="153671"/>
                </a:cubicBezTo>
                <a:cubicBezTo>
                  <a:pt x="364749" y="103638"/>
                  <a:pt x="389765" y="50032"/>
                  <a:pt x="411208" y="0"/>
                </a:cubicBezTo>
                <a:lnTo>
                  <a:pt x="429076" y="0"/>
                </a:lnTo>
                <a:close/>
              </a:path>
            </a:pathLst>
          </a:custGeom>
          <a:solidFill>
            <a:srgbClr val="A7BFAA">
              <a:alpha val="5000"/>
            </a:srgbClr>
          </a:solidFill>
          <a:ln w="356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974FF0F-63BE-4AA2-76E2-B23D91614180}"/>
              </a:ext>
            </a:extLst>
          </p:cNvPr>
          <p:cNvSpPr/>
          <p:nvPr userDrawn="1"/>
        </p:nvSpPr>
        <p:spPr>
          <a:xfrm>
            <a:off x="-25399" y="3494259"/>
            <a:ext cx="7903547" cy="3363741"/>
          </a:xfrm>
          <a:custGeom>
            <a:avLst/>
            <a:gdLst>
              <a:gd name="connsiteX0" fmla="*/ 916533 w 7903547"/>
              <a:gd name="connsiteY0" fmla="*/ 126 h 3363741"/>
              <a:gd name="connsiteX1" fmla="*/ 1358900 w 7903547"/>
              <a:gd name="connsiteY1" fmla="*/ 61741 h 3363741"/>
              <a:gd name="connsiteX2" fmla="*/ 3136900 w 7903547"/>
              <a:gd name="connsiteY2" fmla="*/ 1280941 h 3363741"/>
              <a:gd name="connsiteX3" fmla="*/ 6235700 w 7903547"/>
              <a:gd name="connsiteY3" fmla="*/ 1725441 h 3363741"/>
              <a:gd name="connsiteX4" fmla="*/ 7708057 w 7903547"/>
              <a:gd name="connsiteY4" fmla="*/ 3086177 h 3363741"/>
              <a:gd name="connsiteX5" fmla="*/ 7903547 w 7903547"/>
              <a:gd name="connsiteY5" fmla="*/ 3363741 h 3363741"/>
              <a:gd name="connsiteX6" fmla="*/ 0 w 7903547"/>
              <a:gd name="connsiteY6" fmla="*/ 3363741 h 3363741"/>
              <a:gd name="connsiteX7" fmla="*/ 0 w 7903547"/>
              <a:gd name="connsiteY7" fmla="*/ 159044 h 3363741"/>
              <a:gd name="connsiteX8" fmla="*/ 34181 w 7903547"/>
              <a:gd name="connsiteY8" fmla="*/ 148359 h 3363741"/>
              <a:gd name="connsiteX9" fmla="*/ 916533 w 7903547"/>
              <a:gd name="connsiteY9" fmla="*/ 126 h 3363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03547" h="3363741">
                <a:moveTo>
                  <a:pt x="916533" y="126"/>
                </a:moveTo>
                <a:cubicBezTo>
                  <a:pt x="1063824" y="1813"/>
                  <a:pt x="1211263" y="20466"/>
                  <a:pt x="1358900" y="61741"/>
                </a:cubicBezTo>
                <a:cubicBezTo>
                  <a:pt x="1949450" y="226841"/>
                  <a:pt x="2324100" y="1003658"/>
                  <a:pt x="3136900" y="1280941"/>
                </a:cubicBezTo>
                <a:cubicBezTo>
                  <a:pt x="3949700" y="1558224"/>
                  <a:pt x="5408083" y="1329624"/>
                  <a:pt x="6235700" y="1725441"/>
                </a:cubicBezTo>
                <a:cubicBezTo>
                  <a:pt x="6856413" y="2022304"/>
                  <a:pt x="7303889" y="2528121"/>
                  <a:pt x="7708057" y="3086177"/>
                </a:cubicBezTo>
                <a:lnTo>
                  <a:pt x="7903547" y="3363741"/>
                </a:lnTo>
                <a:lnTo>
                  <a:pt x="0" y="3363741"/>
                </a:lnTo>
                <a:lnTo>
                  <a:pt x="0" y="159044"/>
                </a:lnTo>
                <a:lnTo>
                  <a:pt x="34181" y="148359"/>
                </a:lnTo>
                <a:cubicBezTo>
                  <a:pt x="327968" y="61245"/>
                  <a:pt x="621953" y="-3247"/>
                  <a:pt x="916533" y="126"/>
                </a:cubicBezTo>
                <a:close/>
              </a:path>
            </a:pathLst>
          </a:custGeom>
          <a:solidFill>
            <a:srgbClr val="F7F7EC"/>
          </a:solidFill>
          <a:ln>
            <a:solidFill>
              <a:srgbClr val="BBC9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89CDDD08-67A6-BFEB-55D3-C32A4404CB30}"/>
              </a:ext>
            </a:extLst>
          </p:cNvPr>
          <p:cNvSpPr/>
          <p:nvPr userDrawn="1"/>
        </p:nvSpPr>
        <p:spPr>
          <a:xfrm>
            <a:off x="0" y="3893557"/>
            <a:ext cx="7423776" cy="2964443"/>
          </a:xfrm>
          <a:custGeom>
            <a:avLst/>
            <a:gdLst>
              <a:gd name="connsiteX0" fmla="*/ 1025774 w 7423776"/>
              <a:gd name="connsiteY0" fmla="*/ 2019 h 2964443"/>
              <a:gd name="connsiteX1" fmla="*/ 1270000 w 7423776"/>
              <a:gd name="connsiteY1" fmla="*/ 81543 h 2964443"/>
              <a:gd name="connsiteX2" fmla="*/ 1282700 w 7423776"/>
              <a:gd name="connsiteY2" fmla="*/ 1415043 h 2964443"/>
              <a:gd name="connsiteX3" fmla="*/ 3035300 w 7423776"/>
              <a:gd name="connsiteY3" fmla="*/ 1745243 h 2964443"/>
              <a:gd name="connsiteX4" fmla="*/ 3454400 w 7423776"/>
              <a:gd name="connsiteY4" fmla="*/ 2723143 h 2964443"/>
              <a:gd name="connsiteX5" fmla="*/ 5943600 w 7423776"/>
              <a:gd name="connsiteY5" fmla="*/ 2329443 h 2964443"/>
              <a:gd name="connsiteX6" fmla="*/ 7312664 w 7423776"/>
              <a:gd name="connsiteY6" fmla="*/ 2892355 h 2964443"/>
              <a:gd name="connsiteX7" fmla="*/ 7423776 w 7423776"/>
              <a:gd name="connsiteY7" fmla="*/ 2964443 h 2964443"/>
              <a:gd name="connsiteX8" fmla="*/ 0 w 7423776"/>
              <a:gd name="connsiteY8" fmla="*/ 2964443 h 2964443"/>
              <a:gd name="connsiteX9" fmla="*/ 0 w 7423776"/>
              <a:gd name="connsiteY9" fmla="*/ 205072 h 2964443"/>
              <a:gd name="connsiteX10" fmla="*/ 47321 w 7423776"/>
              <a:gd name="connsiteY10" fmla="*/ 190628 h 2964443"/>
              <a:gd name="connsiteX11" fmla="*/ 1025774 w 7423776"/>
              <a:gd name="connsiteY11" fmla="*/ 2019 h 2964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423776" h="2964443">
                <a:moveTo>
                  <a:pt x="1025774" y="2019"/>
                </a:moveTo>
                <a:cubicBezTo>
                  <a:pt x="1125869" y="8849"/>
                  <a:pt x="1209146" y="33389"/>
                  <a:pt x="1270000" y="81543"/>
                </a:cubicBezTo>
                <a:cubicBezTo>
                  <a:pt x="1513416" y="274160"/>
                  <a:pt x="988483" y="1137760"/>
                  <a:pt x="1282700" y="1415043"/>
                </a:cubicBezTo>
                <a:cubicBezTo>
                  <a:pt x="1576917" y="1692326"/>
                  <a:pt x="2673350" y="1527226"/>
                  <a:pt x="3035300" y="1745243"/>
                </a:cubicBezTo>
                <a:cubicBezTo>
                  <a:pt x="3397250" y="1963260"/>
                  <a:pt x="2969684" y="2625776"/>
                  <a:pt x="3454400" y="2723143"/>
                </a:cubicBezTo>
                <a:cubicBezTo>
                  <a:pt x="3939116" y="2820510"/>
                  <a:pt x="5171017" y="2213026"/>
                  <a:pt x="5943600" y="2329443"/>
                </a:cubicBezTo>
                <a:cubicBezTo>
                  <a:pt x="6426465" y="2402204"/>
                  <a:pt x="6875843" y="2620072"/>
                  <a:pt x="7312664" y="2892355"/>
                </a:cubicBezTo>
                <a:lnTo>
                  <a:pt x="7423776" y="2964443"/>
                </a:lnTo>
                <a:lnTo>
                  <a:pt x="0" y="2964443"/>
                </a:lnTo>
                <a:lnTo>
                  <a:pt x="0" y="205072"/>
                </a:lnTo>
                <a:lnTo>
                  <a:pt x="47321" y="190628"/>
                </a:lnTo>
                <a:cubicBezTo>
                  <a:pt x="420188" y="78562"/>
                  <a:pt x="775536" y="-15055"/>
                  <a:pt x="1025774" y="2019"/>
                </a:cubicBezTo>
                <a:close/>
              </a:path>
            </a:pathLst>
          </a:custGeom>
          <a:solidFill>
            <a:srgbClr val="BBC9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03941609-3486-A7CD-F331-930D5886BB78}"/>
              </a:ext>
            </a:extLst>
          </p:cNvPr>
          <p:cNvSpPr/>
          <p:nvPr userDrawn="1"/>
        </p:nvSpPr>
        <p:spPr>
          <a:xfrm>
            <a:off x="4689458" y="-38100"/>
            <a:ext cx="7527943" cy="2547968"/>
          </a:xfrm>
          <a:custGeom>
            <a:avLst/>
            <a:gdLst>
              <a:gd name="connsiteX0" fmla="*/ 0 w 7527943"/>
              <a:gd name="connsiteY0" fmla="*/ 0 h 2547968"/>
              <a:gd name="connsiteX1" fmla="*/ 7527943 w 7527943"/>
              <a:gd name="connsiteY1" fmla="*/ 0 h 2547968"/>
              <a:gd name="connsiteX2" fmla="*/ 7527943 w 7527943"/>
              <a:gd name="connsiteY2" fmla="*/ 2339267 h 2547968"/>
              <a:gd name="connsiteX3" fmla="*/ 7510877 w 7527943"/>
              <a:gd name="connsiteY3" fmla="*/ 2327275 h 2547968"/>
              <a:gd name="connsiteX4" fmla="*/ 7019943 w 7527943"/>
              <a:gd name="connsiteY4" fmla="*/ 2146300 h 2547968"/>
              <a:gd name="connsiteX5" fmla="*/ 5800743 w 7527943"/>
              <a:gd name="connsiteY5" fmla="*/ 2527300 h 2547968"/>
              <a:gd name="connsiteX6" fmla="*/ 5343543 w 7527943"/>
              <a:gd name="connsiteY6" fmla="*/ 1358900 h 2547968"/>
              <a:gd name="connsiteX7" fmla="*/ 3476643 w 7527943"/>
              <a:gd name="connsiteY7" fmla="*/ 1536700 h 2547968"/>
              <a:gd name="connsiteX8" fmla="*/ 2333643 w 7527943"/>
              <a:gd name="connsiteY8" fmla="*/ 685800 h 2547968"/>
              <a:gd name="connsiteX9" fmla="*/ 365144 w 7527943"/>
              <a:gd name="connsiteY9" fmla="*/ 558800 h 2547968"/>
              <a:gd name="connsiteX10" fmla="*/ 25815 w 7527943"/>
              <a:gd name="connsiteY10" fmla="*/ 134144 h 2547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527943" h="2547968">
                <a:moveTo>
                  <a:pt x="0" y="0"/>
                </a:moveTo>
                <a:lnTo>
                  <a:pt x="7527943" y="0"/>
                </a:lnTo>
                <a:lnTo>
                  <a:pt x="7527943" y="2339267"/>
                </a:lnTo>
                <a:lnTo>
                  <a:pt x="7510877" y="2327275"/>
                </a:lnTo>
                <a:cubicBezTo>
                  <a:pt x="7359404" y="2228850"/>
                  <a:pt x="7198801" y="2159000"/>
                  <a:pt x="7019943" y="2146300"/>
                </a:cubicBezTo>
                <a:cubicBezTo>
                  <a:pt x="6662226" y="2120900"/>
                  <a:pt x="6080143" y="2658533"/>
                  <a:pt x="5800743" y="2527300"/>
                </a:cubicBezTo>
                <a:cubicBezTo>
                  <a:pt x="5521343" y="2396067"/>
                  <a:pt x="5730893" y="1524000"/>
                  <a:pt x="5343543" y="1358900"/>
                </a:cubicBezTo>
                <a:cubicBezTo>
                  <a:pt x="4956193" y="1193800"/>
                  <a:pt x="3978293" y="1648883"/>
                  <a:pt x="3476643" y="1536700"/>
                </a:cubicBezTo>
                <a:cubicBezTo>
                  <a:pt x="2974993" y="1424517"/>
                  <a:pt x="2852226" y="848783"/>
                  <a:pt x="2333643" y="685800"/>
                </a:cubicBezTo>
                <a:cubicBezTo>
                  <a:pt x="1815060" y="522817"/>
                  <a:pt x="756726" y="749300"/>
                  <a:pt x="365144" y="558800"/>
                </a:cubicBezTo>
                <a:cubicBezTo>
                  <a:pt x="169352" y="463550"/>
                  <a:pt x="72779" y="312738"/>
                  <a:pt x="25815" y="134144"/>
                </a:cubicBezTo>
                <a:close/>
              </a:path>
            </a:pathLst>
          </a:custGeom>
          <a:solidFill>
            <a:srgbClr val="F7F7EC"/>
          </a:solidFill>
          <a:ln>
            <a:solidFill>
              <a:srgbClr val="7997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49C04EBB-B5EA-E3EC-6C96-8679A0D67E01}"/>
              </a:ext>
            </a:extLst>
          </p:cNvPr>
          <p:cNvSpPr/>
          <p:nvPr userDrawn="1"/>
        </p:nvSpPr>
        <p:spPr>
          <a:xfrm>
            <a:off x="7423776" y="0"/>
            <a:ext cx="4768224" cy="1216381"/>
          </a:xfrm>
          <a:custGeom>
            <a:avLst/>
            <a:gdLst>
              <a:gd name="connsiteX0" fmla="*/ 0 w 6486133"/>
              <a:gd name="connsiteY0" fmla="*/ 0 h 1654622"/>
              <a:gd name="connsiteX1" fmla="*/ 6486133 w 6486133"/>
              <a:gd name="connsiteY1" fmla="*/ 0 h 1654622"/>
              <a:gd name="connsiteX2" fmla="*/ 6486133 w 6486133"/>
              <a:gd name="connsiteY2" fmla="*/ 1654622 h 1654622"/>
              <a:gd name="connsiteX3" fmla="*/ 6379324 w 6486133"/>
              <a:gd name="connsiteY3" fmla="*/ 1654026 h 1654622"/>
              <a:gd name="connsiteX4" fmla="*/ 5940033 w 6486133"/>
              <a:gd name="connsiteY4" fmla="*/ 1600200 h 1654622"/>
              <a:gd name="connsiteX5" fmla="*/ 3679433 w 6486133"/>
              <a:gd name="connsiteY5" fmla="*/ 762000 h 1654622"/>
              <a:gd name="connsiteX6" fmla="*/ 1241033 w 6486133"/>
              <a:gd name="connsiteY6" fmla="*/ 1041400 h 1654622"/>
              <a:gd name="connsiteX7" fmla="*/ 208365 w 6486133"/>
              <a:gd name="connsiteY7" fmla="*/ 238125 h 1654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86133" h="1654622">
                <a:moveTo>
                  <a:pt x="0" y="0"/>
                </a:moveTo>
                <a:lnTo>
                  <a:pt x="6486133" y="0"/>
                </a:lnTo>
                <a:lnTo>
                  <a:pt x="6486133" y="1654622"/>
                </a:lnTo>
                <a:lnTo>
                  <a:pt x="6379324" y="1654026"/>
                </a:lnTo>
                <a:cubicBezTo>
                  <a:pt x="6242650" y="1648156"/>
                  <a:pt x="6097195" y="1631421"/>
                  <a:pt x="5940033" y="1600200"/>
                </a:cubicBezTo>
                <a:cubicBezTo>
                  <a:pt x="5311383" y="1475317"/>
                  <a:pt x="4462600" y="855133"/>
                  <a:pt x="3679433" y="762000"/>
                </a:cubicBezTo>
                <a:cubicBezTo>
                  <a:pt x="2896266" y="668867"/>
                  <a:pt x="1941650" y="1270000"/>
                  <a:pt x="1241033" y="1041400"/>
                </a:cubicBezTo>
                <a:cubicBezTo>
                  <a:pt x="890725" y="927100"/>
                  <a:pt x="524542" y="586317"/>
                  <a:pt x="208365" y="238125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D9E18EE7-9907-59AD-9F40-11EF3EE8DE8D}"/>
              </a:ext>
            </a:extLst>
          </p:cNvPr>
          <p:cNvGrpSpPr/>
          <p:nvPr userDrawn="1"/>
        </p:nvGrpSpPr>
        <p:grpSpPr>
          <a:xfrm>
            <a:off x="10700956" y="6383020"/>
            <a:ext cx="1008445" cy="113628"/>
            <a:chOff x="10700956" y="6383020"/>
            <a:chExt cx="1008445" cy="113628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3418296C-61E8-838D-EF6F-41D8D5E2AE6A}"/>
                </a:ext>
              </a:extLst>
            </p:cNvPr>
            <p:cNvSpPr/>
            <p:nvPr/>
          </p:nvSpPr>
          <p:spPr>
            <a:xfrm>
              <a:off x="10925489" y="6383020"/>
              <a:ext cx="113628" cy="113628"/>
            </a:xfrm>
            <a:prstGeom prst="ellipse">
              <a:avLst/>
            </a:pr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0B4A202D-6700-A03C-84BC-26E9C49C88D5}"/>
                </a:ext>
              </a:extLst>
            </p:cNvPr>
            <p:cNvSpPr/>
            <p:nvPr/>
          </p:nvSpPr>
          <p:spPr>
            <a:xfrm>
              <a:off x="11148917" y="6383020"/>
              <a:ext cx="113628" cy="113628"/>
            </a:xfrm>
            <a:prstGeom prst="ellipse">
              <a:avLst/>
            </a:prstGeom>
            <a:solidFill>
              <a:srgbClr val="BBC9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AF123027-B39A-4E44-4818-C464ABC0C845}"/>
                </a:ext>
              </a:extLst>
            </p:cNvPr>
            <p:cNvSpPr/>
            <p:nvPr/>
          </p:nvSpPr>
          <p:spPr>
            <a:xfrm>
              <a:off x="11372345" y="6383020"/>
              <a:ext cx="113628" cy="113628"/>
            </a:xfrm>
            <a:prstGeom prst="ellipse">
              <a:avLst/>
            </a:prstGeom>
            <a:solidFill>
              <a:srgbClr val="7997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359964A4-4014-3612-BD0B-9A965E80E325}"/>
                </a:ext>
              </a:extLst>
            </p:cNvPr>
            <p:cNvSpPr/>
            <p:nvPr/>
          </p:nvSpPr>
          <p:spPr>
            <a:xfrm>
              <a:off x="11595773" y="6383020"/>
              <a:ext cx="113628" cy="113628"/>
            </a:xfrm>
            <a:prstGeom prst="ellipse">
              <a:avLst/>
            </a:prstGeom>
            <a:solidFill>
              <a:srgbClr val="E2C34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22EAD834-84BA-EA8A-F2DF-E3CD5E67C86D}"/>
                </a:ext>
              </a:extLst>
            </p:cNvPr>
            <p:cNvSpPr/>
            <p:nvPr/>
          </p:nvSpPr>
          <p:spPr>
            <a:xfrm>
              <a:off x="10700956" y="6383020"/>
              <a:ext cx="113628" cy="113628"/>
            </a:xfrm>
            <a:prstGeom prst="ellipse">
              <a:avLst/>
            </a:prstGeom>
            <a:solidFill>
              <a:srgbClr val="F7F7E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691983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   www.51pptmoban.c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形 37">
            <a:extLst>
              <a:ext uri="{FF2B5EF4-FFF2-40B4-BE49-F238E27FC236}">
                <a16:creationId xmlns:a16="http://schemas.microsoft.com/office/drawing/2014/main" id="{DC857FD2-C493-7A9F-3F39-E3C51373972D}"/>
              </a:ext>
            </a:extLst>
          </p:cNvPr>
          <p:cNvSpPr/>
          <p:nvPr userDrawn="1"/>
        </p:nvSpPr>
        <p:spPr>
          <a:xfrm rot="5400000">
            <a:off x="2666998" y="-2667001"/>
            <a:ext cx="6858000" cy="12192001"/>
          </a:xfrm>
          <a:custGeom>
            <a:avLst/>
            <a:gdLst>
              <a:gd name="connsiteX0" fmla="*/ 5714632 w 5714632"/>
              <a:gd name="connsiteY0" fmla="*/ 5546439 h 6858000"/>
              <a:gd name="connsiteX1" fmla="*/ 5310800 w 5714632"/>
              <a:gd name="connsiteY1" fmla="*/ 5939550 h 6858000"/>
              <a:gd name="connsiteX2" fmla="*/ 5289358 w 5714632"/>
              <a:gd name="connsiteY2" fmla="*/ 6000304 h 6858000"/>
              <a:gd name="connsiteX3" fmla="*/ 5214309 w 5714632"/>
              <a:gd name="connsiteY3" fmla="*/ 6153974 h 6858000"/>
              <a:gd name="connsiteX4" fmla="*/ 4663954 w 5714632"/>
              <a:gd name="connsiteY4" fmla="*/ 6858000 h 6858000"/>
              <a:gd name="connsiteX5" fmla="*/ 4638938 w 5714632"/>
              <a:gd name="connsiteY5" fmla="*/ 6858000 h 6858000"/>
              <a:gd name="connsiteX6" fmla="*/ 4760445 w 5714632"/>
              <a:gd name="connsiteY6" fmla="*/ 6672166 h 6858000"/>
              <a:gd name="connsiteX7" fmla="*/ 5085655 w 5714632"/>
              <a:gd name="connsiteY7" fmla="*/ 6304071 h 6858000"/>
              <a:gd name="connsiteX8" fmla="*/ 5307227 w 5714632"/>
              <a:gd name="connsiteY8" fmla="*/ 5896665 h 6858000"/>
              <a:gd name="connsiteX9" fmla="*/ 5714632 w 5714632"/>
              <a:gd name="connsiteY9" fmla="*/ 5521423 h 6858000"/>
              <a:gd name="connsiteX10" fmla="*/ 5714632 w 5714632"/>
              <a:gd name="connsiteY10" fmla="*/ 5546439 h 6858000"/>
              <a:gd name="connsiteX11" fmla="*/ 5711059 w 5714632"/>
              <a:gd name="connsiteY11" fmla="*/ 4820971 h 6858000"/>
              <a:gd name="connsiteX12" fmla="*/ 5507356 w 5714632"/>
              <a:gd name="connsiteY12" fmla="*/ 4928183 h 6858000"/>
              <a:gd name="connsiteX13" fmla="*/ 4581758 w 5714632"/>
              <a:gd name="connsiteY13" fmla="*/ 6046762 h 6858000"/>
              <a:gd name="connsiteX14" fmla="*/ 4249401 w 5714632"/>
              <a:gd name="connsiteY14" fmla="*/ 6472037 h 6858000"/>
              <a:gd name="connsiteX15" fmla="*/ 3634718 w 5714632"/>
              <a:gd name="connsiteY15" fmla="*/ 6858000 h 6858000"/>
              <a:gd name="connsiteX16" fmla="*/ 3506063 w 5714632"/>
              <a:gd name="connsiteY16" fmla="*/ 6858000 h 6858000"/>
              <a:gd name="connsiteX17" fmla="*/ 3952780 w 5714632"/>
              <a:gd name="connsiteY17" fmla="*/ 6593544 h 6858000"/>
              <a:gd name="connsiteX18" fmla="*/ 4349465 w 5714632"/>
              <a:gd name="connsiteY18" fmla="*/ 6261186 h 6858000"/>
              <a:gd name="connsiteX19" fmla="*/ 4853362 w 5714632"/>
              <a:gd name="connsiteY19" fmla="*/ 5492833 h 6858000"/>
              <a:gd name="connsiteX20" fmla="*/ 5028475 w 5714632"/>
              <a:gd name="connsiteY20" fmla="*/ 5292704 h 6858000"/>
              <a:gd name="connsiteX21" fmla="*/ 5714632 w 5714632"/>
              <a:gd name="connsiteY21" fmla="*/ 4756643 h 6858000"/>
              <a:gd name="connsiteX22" fmla="*/ 5711059 w 5714632"/>
              <a:gd name="connsiteY22" fmla="*/ 4820971 h 6858000"/>
              <a:gd name="connsiteX23" fmla="*/ 5714632 w 5714632"/>
              <a:gd name="connsiteY23" fmla="*/ 3916815 h 6858000"/>
              <a:gd name="connsiteX24" fmla="*/ 5485913 w 5714632"/>
              <a:gd name="connsiteY24" fmla="*/ 3970421 h 6858000"/>
              <a:gd name="connsiteX25" fmla="*/ 5342964 w 5714632"/>
              <a:gd name="connsiteY25" fmla="*/ 4020453 h 6858000"/>
              <a:gd name="connsiteX26" fmla="*/ 5124966 w 5714632"/>
              <a:gd name="connsiteY26" fmla="*/ 4124092 h 6858000"/>
              <a:gd name="connsiteX27" fmla="*/ 4495988 w 5714632"/>
              <a:gd name="connsiteY27" fmla="*/ 4631563 h 6858000"/>
              <a:gd name="connsiteX28" fmla="*/ 4017108 w 5714632"/>
              <a:gd name="connsiteY28" fmla="*/ 5303425 h 6858000"/>
              <a:gd name="connsiteX29" fmla="*/ 3674029 w 5714632"/>
              <a:gd name="connsiteY29" fmla="*/ 5846633 h 6858000"/>
              <a:gd name="connsiteX30" fmla="*/ 3416720 w 5714632"/>
              <a:gd name="connsiteY30" fmla="*/ 6118237 h 6858000"/>
              <a:gd name="connsiteX31" fmla="*/ 3041477 w 5714632"/>
              <a:gd name="connsiteY31" fmla="*/ 6350530 h 6858000"/>
              <a:gd name="connsiteX32" fmla="*/ 2391058 w 5714632"/>
              <a:gd name="connsiteY32" fmla="*/ 6858000 h 6858000"/>
              <a:gd name="connsiteX33" fmla="*/ 2258829 w 5714632"/>
              <a:gd name="connsiteY33" fmla="*/ 6858000 h 6858000"/>
              <a:gd name="connsiteX34" fmla="*/ 2526859 w 5714632"/>
              <a:gd name="connsiteY34" fmla="*/ 6543511 h 6858000"/>
              <a:gd name="connsiteX35" fmla="*/ 2794890 w 5714632"/>
              <a:gd name="connsiteY35" fmla="*/ 6389841 h 6858000"/>
              <a:gd name="connsiteX36" fmla="*/ 3073641 w 5714632"/>
              <a:gd name="connsiteY36" fmla="*/ 6250465 h 6858000"/>
              <a:gd name="connsiteX37" fmla="*/ 3162985 w 5714632"/>
              <a:gd name="connsiteY37" fmla="*/ 6200433 h 6858000"/>
              <a:gd name="connsiteX38" fmla="*/ 3942059 w 5714632"/>
              <a:gd name="connsiteY38" fmla="*/ 5278409 h 6858000"/>
              <a:gd name="connsiteX39" fmla="*/ 4238679 w 5714632"/>
              <a:gd name="connsiteY39" fmla="*/ 4842413 h 6858000"/>
              <a:gd name="connsiteX40" fmla="*/ 4442382 w 5714632"/>
              <a:gd name="connsiteY40" fmla="*/ 4624415 h 6858000"/>
              <a:gd name="connsiteX41" fmla="*/ 4828346 w 5714632"/>
              <a:gd name="connsiteY41" fmla="*/ 4242025 h 6858000"/>
              <a:gd name="connsiteX42" fmla="*/ 5342964 w 5714632"/>
              <a:gd name="connsiteY42" fmla="*/ 3941831 h 6858000"/>
              <a:gd name="connsiteX43" fmla="*/ 5714632 w 5714632"/>
              <a:gd name="connsiteY43" fmla="*/ 3834619 h 6858000"/>
              <a:gd name="connsiteX44" fmla="*/ 5714632 w 5714632"/>
              <a:gd name="connsiteY44" fmla="*/ 3916815 h 6858000"/>
              <a:gd name="connsiteX45" fmla="*/ 5714632 w 5714632"/>
              <a:gd name="connsiteY45" fmla="*/ 2380109 h 6858000"/>
              <a:gd name="connsiteX46" fmla="*/ 5714632 w 5714632"/>
              <a:gd name="connsiteY46" fmla="*/ 2490894 h 6858000"/>
              <a:gd name="connsiteX47" fmla="*/ 5267915 w 5714632"/>
              <a:gd name="connsiteY47" fmla="*/ 2630270 h 6858000"/>
              <a:gd name="connsiteX48" fmla="*/ 4299433 w 5714632"/>
              <a:gd name="connsiteY48" fmla="*/ 3305706 h 6858000"/>
              <a:gd name="connsiteX49" fmla="*/ 3577538 w 5714632"/>
              <a:gd name="connsiteY49" fmla="*/ 4292058 h 6858000"/>
              <a:gd name="connsiteX50" fmla="*/ 3448883 w 5714632"/>
              <a:gd name="connsiteY50" fmla="*/ 4531498 h 6858000"/>
              <a:gd name="connsiteX51" fmla="*/ 2694825 w 5714632"/>
              <a:gd name="connsiteY51" fmla="*/ 5560734 h 6858000"/>
              <a:gd name="connsiteX52" fmla="*/ 2255256 w 5714632"/>
              <a:gd name="connsiteY52" fmla="*/ 5843059 h 6858000"/>
              <a:gd name="connsiteX53" fmla="*/ 1804965 w 5714632"/>
              <a:gd name="connsiteY53" fmla="*/ 6114663 h 6858000"/>
              <a:gd name="connsiteX54" fmla="*/ 1358248 w 5714632"/>
              <a:gd name="connsiteY54" fmla="*/ 6707903 h 6858000"/>
              <a:gd name="connsiteX55" fmla="*/ 1347527 w 5714632"/>
              <a:gd name="connsiteY55" fmla="*/ 6782952 h 6858000"/>
              <a:gd name="connsiteX56" fmla="*/ 1347527 w 5714632"/>
              <a:gd name="connsiteY56" fmla="*/ 6858000 h 6858000"/>
              <a:gd name="connsiteX57" fmla="*/ 1193856 w 5714632"/>
              <a:gd name="connsiteY57" fmla="*/ 6858000 h 6858000"/>
              <a:gd name="connsiteX58" fmla="*/ 1197430 w 5714632"/>
              <a:gd name="connsiteY58" fmla="*/ 6832984 h 6858000"/>
              <a:gd name="connsiteX59" fmla="*/ 1193856 w 5714632"/>
              <a:gd name="connsiteY59" fmla="*/ 6761509 h 6858000"/>
              <a:gd name="connsiteX60" fmla="*/ 1611983 w 5714632"/>
              <a:gd name="connsiteY60" fmla="*/ 6089647 h 6858000"/>
              <a:gd name="connsiteX61" fmla="*/ 2802037 w 5714632"/>
              <a:gd name="connsiteY61" fmla="*/ 5296277 h 6858000"/>
              <a:gd name="connsiteX62" fmla="*/ 2912823 w 5714632"/>
              <a:gd name="connsiteY62" fmla="*/ 5160475 h 6858000"/>
              <a:gd name="connsiteX63" fmla="*/ 3345245 w 5714632"/>
              <a:gd name="connsiteY63" fmla="*/ 4488613 h 6858000"/>
              <a:gd name="connsiteX64" fmla="*/ 3459605 w 5714632"/>
              <a:gd name="connsiteY64" fmla="*/ 4295631 h 6858000"/>
              <a:gd name="connsiteX65" fmla="*/ 3759799 w 5714632"/>
              <a:gd name="connsiteY65" fmla="*/ 3823898 h 6858000"/>
              <a:gd name="connsiteX66" fmla="*/ 4095730 w 5714632"/>
              <a:gd name="connsiteY66" fmla="*/ 3434361 h 6858000"/>
              <a:gd name="connsiteX67" fmla="*/ 4485267 w 5714632"/>
              <a:gd name="connsiteY67" fmla="*/ 3016234 h 6858000"/>
              <a:gd name="connsiteX68" fmla="*/ 4967722 w 5714632"/>
              <a:gd name="connsiteY68" fmla="*/ 2666007 h 6858000"/>
              <a:gd name="connsiteX69" fmla="*/ 5167851 w 5714632"/>
              <a:gd name="connsiteY69" fmla="*/ 2562369 h 6858000"/>
              <a:gd name="connsiteX70" fmla="*/ 5703911 w 5714632"/>
              <a:gd name="connsiteY70" fmla="*/ 2380109 h 6858000"/>
              <a:gd name="connsiteX71" fmla="*/ 5714632 w 5714632"/>
              <a:gd name="connsiteY71" fmla="*/ 2380109 h 6858000"/>
              <a:gd name="connsiteX72" fmla="*/ 5714632 w 5714632"/>
              <a:gd name="connsiteY72" fmla="*/ 1751131 h 6858000"/>
              <a:gd name="connsiteX73" fmla="*/ 5282210 w 5714632"/>
              <a:gd name="connsiteY73" fmla="*/ 1890507 h 6858000"/>
              <a:gd name="connsiteX74" fmla="*/ 3974223 w 5714632"/>
              <a:gd name="connsiteY74" fmla="*/ 2791088 h 6858000"/>
              <a:gd name="connsiteX75" fmla="*/ 3070067 w 5714632"/>
              <a:gd name="connsiteY75" fmla="*/ 3970421 h 6858000"/>
              <a:gd name="connsiteX76" fmla="*/ 2905676 w 5714632"/>
              <a:gd name="connsiteY76" fmla="*/ 4256320 h 6858000"/>
              <a:gd name="connsiteX77" fmla="*/ 2641219 w 5714632"/>
              <a:gd name="connsiteY77" fmla="*/ 4692316 h 6858000"/>
              <a:gd name="connsiteX78" fmla="*/ 2344599 w 5714632"/>
              <a:gd name="connsiteY78" fmla="*/ 5124738 h 6858000"/>
              <a:gd name="connsiteX79" fmla="*/ 1880013 w 5714632"/>
              <a:gd name="connsiteY79" fmla="*/ 5592898 h 6858000"/>
              <a:gd name="connsiteX80" fmla="*/ 629206 w 5714632"/>
              <a:gd name="connsiteY80" fmla="*/ 6325514 h 6858000"/>
              <a:gd name="connsiteX81" fmla="*/ 118161 w 5714632"/>
              <a:gd name="connsiteY81" fmla="*/ 6858000 h 6858000"/>
              <a:gd name="connsiteX82" fmla="*/ 228 w 5714632"/>
              <a:gd name="connsiteY82" fmla="*/ 6858000 h 6858000"/>
              <a:gd name="connsiteX83" fmla="*/ 228 w 5714632"/>
              <a:gd name="connsiteY83" fmla="*/ 6640002 h 6858000"/>
              <a:gd name="connsiteX84" fmla="*/ 718549 w 5714632"/>
              <a:gd name="connsiteY84" fmla="*/ 6082499 h 6858000"/>
              <a:gd name="connsiteX85" fmla="*/ 1476181 w 5714632"/>
              <a:gd name="connsiteY85" fmla="*/ 5696536 h 6858000"/>
              <a:gd name="connsiteX86" fmla="*/ 2830627 w 5714632"/>
              <a:gd name="connsiteY86" fmla="*/ 4102649 h 6858000"/>
              <a:gd name="connsiteX87" fmla="*/ 3330950 w 5714632"/>
              <a:gd name="connsiteY87" fmla="*/ 3359312 h 6858000"/>
              <a:gd name="connsiteX88" fmla="*/ 3734783 w 5714632"/>
              <a:gd name="connsiteY88" fmla="*/ 2919743 h 6858000"/>
              <a:gd name="connsiteX89" fmla="*/ 4192221 w 5714632"/>
              <a:gd name="connsiteY89" fmla="*/ 2440862 h 6858000"/>
              <a:gd name="connsiteX90" fmla="*/ 4942705 w 5714632"/>
              <a:gd name="connsiteY90" fmla="*/ 1904802 h 6858000"/>
              <a:gd name="connsiteX91" fmla="*/ 5135687 w 5714632"/>
              <a:gd name="connsiteY91" fmla="*/ 1808311 h 6858000"/>
              <a:gd name="connsiteX92" fmla="*/ 5714632 w 5714632"/>
              <a:gd name="connsiteY92" fmla="*/ 1601034 h 6858000"/>
              <a:gd name="connsiteX93" fmla="*/ 5714632 w 5714632"/>
              <a:gd name="connsiteY93" fmla="*/ 1751131 h 6858000"/>
              <a:gd name="connsiteX94" fmla="*/ 5714632 w 5714632"/>
              <a:gd name="connsiteY94" fmla="*/ 0 h 6858000"/>
              <a:gd name="connsiteX95" fmla="*/ 5714632 w 5714632"/>
              <a:gd name="connsiteY95" fmla="*/ 121507 h 6858000"/>
              <a:gd name="connsiteX96" fmla="*/ 5124966 w 5714632"/>
              <a:gd name="connsiteY96" fmla="*/ 732616 h 6858000"/>
              <a:gd name="connsiteX97" fmla="*/ 4642512 w 5714632"/>
              <a:gd name="connsiteY97" fmla="*/ 1025662 h 6858000"/>
              <a:gd name="connsiteX98" fmla="*/ 4431661 w 5714632"/>
              <a:gd name="connsiteY98" fmla="*/ 1161464 h 6858000"/>
              <a:gd name="connsiteX99" fmla="*/ 3277344 w 5714632"/>
              <a:gd name="connsiteY99" fmla="*/ 2705319 h 6858000"/>
              <a:gd name="connsiteX100" fmla="*/ 3148690 w 5714632"/>
              <a:gd name="connsiteY100" fmla="*/ 2948333 h 6858000"/>
              <a:gd name="connsiteX101" fmla="*/ 3034330 w 5714632"/>
              <a:gd name="connsiteY101" fmla="*/ 3166331 h 6858000"/>
              <a:gd name="connsiteX102" fmla="*/ 2666235 w 5714632"/>
              <a:gd name="connsiteY102" fmla="*/ 3766718 h 6858000"/>
              <a:gd name="connsiteX103" fmla="*/ 2362468 w 5714632"/>
              <a:gd name="connsiteY103" fmla="*/ 4152682 h 6858000"/>
              <a:gd name="connsiteX104" fmla="*/ 757860 w 5714632"/>
              <a:gd name="connsiteY104" fmla="*/ 5432079 h 6858000"/>
              <a:gd name="connsiteX105" fmla="*/ 579173 w 5714632"/>
              <a:gd name="connsiteY105" fmla="*/ 5496407 h 6858000"/>
              <a:gd name="connsiteX106" fmla="*/ 228 w 5714632"/>
              <a:gd name="connsiteY106" fmla="*/ 5635782 h 6858000"/>
              <a:gd name="connsiteX107" fmla="*/ 228 w 5714632"/>
              <a:gd name="connsiteY107" fmla="*/ 5496407 h 6858000"/>
              <a:gd name="connsiteX108" fmla="*/ 782876 w 5714632"/>
              <a:gd name="connsiteY108" fmla="*/ 5278409 h 6858000"/>
              <a:gd name="connsiteX109" fmla="*/ 2065847 w 5714632"/>
              <a:gd name="connsiteY109" fmla="*/ 4370680 h 6858000"/>
              <a:gd name="connsiteX110" fmla="*/ 2955708 w 5714632"/>
              <a:gd name="connsiteY110" fmla="*/ 3051971 h 6858000"/>
              <a:gd name="connsiteX111" fmla="*/ 4038550 w 5714632"/>
              <a:gd name="connsiteY111" fmla="*/ 1297266 h 6858000"/>
              <a:gd name="connsiteX112" fmla="*/ 4181500 w 5714632"/>
              <a:gd name="connsiteY112" fmla="*/ 1186481 h 6858000"/>
              <a:gd name="connsiteX113" fmla="*/ 5543093 w 5714632"/>
              <a:gd name="connsiteY113" fmla="*/ 0 h 6858000"/>
              <a:gd name="connsiteX114" fmla="*/ 5714632 w 5714632"/>
              <a:gd name="connsiteY114" fmla="*/ 0 h 6858000"/>
              <a:gd name="connsiteX115" fmla="*/ 4102877 w 5714632"/>
              <a:gd name="connsiteY115" fmla="*/ 0 h 6858000"/>
              <a:gd name="connsiteX116" fmla="*/ 4102877 w 5714632"/>
              <a:gd name="connsiteY116" fmla="*/ 42885 h 6858000"/>
              <a:gd name="connsiteX117" fmla="*/ 4013534 w 5714632"/>
              <a:gd name="connsiteY117" fmla="*/ 518192 h 6858000"/>
              <a:gd name="connsiteX118" fmla="*/ 3752651 w 5714632"/>
              <a:gd name="connsiteY118" fmla="*/ 1100711 h 6858000"/>
              <a:gd name="connsiteX119" fmla="*/ 2648367 w 5714632"/>
              <a:gd name="connsiteY119" fmla="*/ 2666007 h 6858000"/>
              <a:gd name="connsiteX120" fmla="*/ 2548302 w 5714632"/>
              <a:gd name="connsiteY120" fmla="*/ 2855415 h 6858000"/>
              <a:gd name="connsiteX121" fmla="*/ 1955062 w 5714632"/>
              <a:gd name="connsiteY121" fmla="*/ 3716686 h 6858000"/>
              <a:gd name="connsiteX122" fmla="*/ 1279626 w 5714632"/>
              <a:gd name="connsiteY122" fmla="*/ 4249173 h 6858000"/>
              <a:gd name="connsiteX123" fmla="*/ 1086644 w 5714632"/>
              <a:gd name="connsiteY123" fmla="*/ 4349237 h 6858000"/>
              <a:gd name="connsiteX124" fmla="*/ 875793 w 5714632"/>
              <a:gd name="connsiteY124" fmla="*/ 4438581 h 6858000"/>
              <a:gd name="connsiteX125" fmla="*/ 10949 w 5714632"/>
              <a:gd name="connsiteY125" fmla="*/ 4631563 h 6858000"/>
              <a:gd name="connsiteX126" fmla="*/ 228 w 5714632"/>
              <a:gd name="connsiteY126" fmla="*/ 4631563 h 6858000"/>
              <a:gd name="connsiteX127" fmla="*/ 228 w 5714632"/>
              <a:gd name="connsiteY127" fmla="*/ 4488613 h 6858000"/>
              <a:gd name="connsiteX128" fmla="*/ 525567 w 5714632"/>
              <a:gd name="connsiteY128" fmla="*/ 4392122 h 6858000"/>
              <a:gd name="connsiteX129" fmla="*/ 911531 w 5714632"/>
              <a:gd name="connsiteY129" fmla="*/ 4267041 h 6858000"/>
              <a:gd name="connsiteX130" fmla="*/ 1804965 w 5714632"/>
              <a:gd name="connsiteY130" fmla="*/ 3673801 h 6858000"/>
              <a:gd name="connsiteX131" fmla="*/ 2423221 w 5714632"/>
              <a:gd name="connsiteY131" fmla="*/ 2780367 h 6858000"/>
              <a:gd name="connsiteX132" fmla="*/ 2655514 w 5714632"/>
              <a:gd name="connsiteY132" fmla="*/ 2362240 h 6858000"/>
              <a:gd name="connsiteX133" fmla="*/ 3749077 w 5714632"/>
              <a:gd name="connsiteY133" fmla="*/ 886287 h 6858000"/>
              <a:gd name="connsiteX134" fmla="*/ 3849142 w 5714632"/>
              <a:gd name="connsiteY134" fmla="*/ 661141 h 6858000"/>
              <a:gd name="connsiteX135" fmla="*/ 3981370 w 5714632"/>
              <a:gd name="connsiteY135" fmla="*/ 82196 h 6858000"/>
              <a:gd name="connsiteX136" fmla="*/ 3981370 w 5714632"/>
              <a:gd name="connsiteY136" fmla="*/ 0 h 6858000"/>
              <a:gd name="connsiteX137" fmla="*/ 4102877 w 5714632"/>
              <a:gd name="connsiteY137" fmla="*/ 0 h 6858000"/>
              <a:gd name="connsiteX138" fmla="*/ 3263049 w 5714632"/>
              <a:gd name="connsiteY138" fmla="*/ 0 h 6858000"/>
              <a:gd name="connsiteX139" fmla="*/ 3263049 w 5714632"/>
              <a:gd name="connsiteY139" fmla="*/ 35737 h 6858000"/>
              <a:gd name="connsiteX140" fmla="*/ 3191574 w 5714632"/>
              <a:gd name="connsiteY140" fmla="*/ 407406 h 6858000"/>
              <a:gd name="connsiteX141" fmla="*/ 2816332 w 5714632"/>
              <a:gd name="connsiteY141" fmla="*/ 1122153 h 6858000"/>
              <a:gd name="connsiteX142" fmla="*/ 1965783 w 5714632"/>
              <a:gd name="connsiteY142" fmla="*/ 2233585 h 6858000"/>
              <a:gd name="connsiteX143" fmla="*/ 1383264 w 5714632"/>
              <a:gd name="connsiteY143" fmla="*/ 3044823 h 6858000"/>
              <a:gd name="connsiteX144" fmla="*/ 543436 w 5714632"/>
              <a:gd name="connsiteY144" fmla="*/ 3577310 h 6858000"/>
              <a:gd name="connsiteX145" fmla="*/ 228 w 5714632"/>
              <a:gd name="connsiteY145" fmla="*/ 3713112 h 6858000"/>
              <a:gd name="connsiteX146" fmla="*/ 228 w 5714632"/>
              <a:gd name="connsiteY146" fmla="*/ 3588031 h 6858000"/>
              <a:gd name="connsiteX147" fmla="*/ 468387 w 5714632"/>
              <a:gd name="connsiteY147" fmla="*/ 3473672 h 6858000"/>
              <a:gd name="connsiteX148" fmla="*/ 689959 w 5714632"/>
              <a:gd name="connsiteY148" fmla="*/ 3387902 h 6858000"/>
              <a:gd name="connsiteX149" fmla="*/ 861498 w 5714632"/>
              <a:gd name="connsiteY149" fmla="*/ 3302132 h 6858000"/>
              <a:gd name="connsiteX150" fmla="*/ 1887161 w 5714632"/>
              <a:gd name="connsiteY150" fmla="*/ 2133521 h 6858000"/>
              <a:gd name="connsiteX151" fmla="*/ 2065847 w 5714632"/>
              <a:gd name="connsiteY151" fmla="*/ 1854769 h 6858000"/>
              <a:gd name="connsiteX152" fmla="*/ 2412500 w 5714632"/>
              <a:gd name="connsiteY152" fmla="*/ 1443790 h 6858000"/>
              <a:gd name="connsiteX153" fmla="*/ 2884233 w 5714632"/>
              <a:gd name="connsiteY153" fmla="*/ 864844 h 6858000"/>
              <a:gd name="connsiteX154" fmla="*/ 2977150 w 5714632"/>
              <a:gd name="connsiteY154" fmla="*/ 700452 h 6858000"/>
              <a:gd name="connsiteX155" fmla="*/ 3162985 w 5714632"/>
              <a:gd name="connsiteY155" fmla="*/ 0 h 6858000"/>
              <a:gd name="connsiteX156" fmla="*/ 3263049 w 5714632"/>
              <a:gd name="connsiteY156" fmla="*/ 0 h 6858000"/>
              <a:gd name="connsiteX157" fmla="*/ 2526859 w 5714632"/>
              <a:gd name="connsiteY157" fmla="*/ 0 h 6858000"/>
              <a:gd name="connsiteX158" fmla="*/ 2526859 w 5714632"/>
              <a:gd name="connsiteY158" fmla="*/ 39311 h 6858000"/>
              <a:gd name="connsiteX159" fmla="*/ 2412500 w 5714632"/>
              <a:gd name="connsiteY159" fmla="*/ 514618 h 6858000"/>
              <a:gd name="connsiteX160" fmla="*/ 2169486 w 5714632"/>
              <a:gd name="connsiteY160" fmla="*/ 918450 h 6858000"/>
              <a:gd name="connsiteX161" fmla="*/ 1747785 w 5714632"/>
              <a:gd name="connsiteY161" fmla="*/ 1418773 h 6858000"/>
              <a:gd name="connsiteX162" fmla="*/ 1311789 w 5714632"/>
              <a:gd name="connsiteY162" fmla="*/ 2087062 h 6858000"/>
              <a:gd name="connsiteX163" fmla="*/ 729270 w 5714632"/>
              <a:gd name="connsiteY163" fmla="*/ 2626696 h 6858000"/>
              <a:gd name="connsiteX164" fmla="*/ 471961 w 5714632"/>
              <a:gd name="connsiteY164" fmla="*/ 2751777 h 6858000"/>
              <a:gd name="connsiteX165" fmla="*/ 46687 w 5714632"/>
              <a:gd name="connsiteY165" fmla="*/ 2862563 h 6858000"/>
              <a:gd name="connsiteX166" fmla="*/ 14523 w 5714632"/>
              <a:gd name="connsiteY166" fmla="*/ 2869710 h 6858000"/>
              <a:gd name="connsiteX167" fmla="*/ 228 w 5714632"/>
              <a:gd name="connsiteY167" fmla="*/ 2869710 h 6858000"/>
              <a:gd name="connsiteX168" fmla="*/ 228 w 5714632"/>
              <a:gd name="connsiteY168" fmla="*/ 2776793 h 6858000"/>
              <a:gd name="connsiteX169" fmla="*/ 554157 w 5714632"/>
              <a:gd name="connsiteY169" fmla="*/ 2619549 h 6858000"/>
              <a:gd name="connsiteX170" fmla="*/ 1104512 w 5714632"/>
              <a:gd name="connsiteY170" fmla="*/ 2190700 h 6858000"/>
              <a:gd name="connsiteX171" fmla="*/ 1386838 w 5714632"/>
              <a:gd name="connsiteY171" fmla="*/ 1794016 h 6858000"/>
              <a:gd name="connsiteX172" fmla="*/ 1515492 w 5714632"/>
              <a:gd name="connsiteY172" fmla="*/ 1583165 h 6858000"/>
              <a:gd name="connsiteX173" fmla="*/ 2326730 w 5714632"/>
              <a:gd name="connsiteY173" fmla="*/ 536060 h 6858000"/>
              <a:gd name="connsiteX174" fmla="*/ 2441090 w 5714632"/>
              <a:gd name="connsiteY174" fmla="*/ 125081 h 6858000"/>
              <a:gd name="connsiteX175" fmla="*/ 2448237 w 5714632"/>
              <a:gd name="connsiteY175" fmla="*/ 0 h 6858000"/>
              <a:gd name="connsiteX176" fmla="*/ 2526859 w 5714632"/>
              <a:gd name="connsiteY176" fmla="*/ 0 h 6858000"/>
              <a:gd name="connsiteX177" fmla="*/ 1765654 w 5714632"/>
              <a:gd name="connsiteY177" fmla="*/ 0 h 6858000"/>
              <a:gd name="connsiteX178" fmla="*/ 1765654 w 5714632"/>
              <a:gd name="connsiteY178" fmla="*/ 35737 h 6858000"/>
              <a:gd name="connsiteX179" fmla="*/ 1447591 w 5714632"/>
              <a:gd name="connsiteY179" fmla="*/ 775501 h 6858000"/>
              <a:gd name="connsiteX180" fmla="*/ 1233167 w 5714632"/>
              <a:gd name="connsiteY180" fmla="*/ 1115006 h 6858000"/>
              <a:gd name="connsiteX181" fmla="*/ 793597 w 5714632"/>
              <a:gd name="connsiteY181" fmla="*/ 1819032 h 6858000"/>
              <a:gd name="connsiteX182" fmla="*/ 514846 w 5714632"/>
              <a:gd name="connsiteY182" fmla="*/ 2012014 h 6858000"/>
              <a:gd name="connsiteX183" fmla="*/ 329012 w 5714632"/>
              <a:gd name="connsiteY183" fmla="*/ 2090636 h 6858000"/>
              <a:gd name="connsiteX184" fmla="*/ 32392 w 5714632"/>
              <a:gd name="connsiteY184" fmla="*/ 2158537 h 6858000"/>
              <a:gd name="connsiteX185" fmla="*/ 228 w 5714632"/>
              <a:gd name="connsiteY185" fmla="*/ 2158537 h 6858000"/>
              <a:gd name="connsiteX186" fmla="*/ 228 w 5714632"/>
              <a:gd name="connsiteY186" fmla="*/ 2097783 h 6858000"/>
              <a:gd name="connsiteX187" fmla="*/ 396913 w 5714632"/>
              <a:gd name="connsiteY187" fmla="*/ 1994145 h 6858000"/>
              <a:gd name="connsiteX188" fmla="*/ 868646 w 5714632"/>
              <a:gd name="connsiteY188" fmla="*/ 1643919 h 6858000"/>
              <a:gd name="connsiteX189" fmla="*/ 1165266 w 5714632"/>
              <a:gd name="connsiteY189" fmla="*/ 1107858 h 6858000"/>
              <a:gd name="connsiteX190" fmla="*/ 1526213 w 5714632"/>
              <a:gd name="connsiteY190" fmla="*/ 571798 h 6858000"/>
              <a:gd name="connsiteX191" fmla="*/ 1712048 w 5714632"/>
              <a:gd name="connsiteY191" fmla="*/ 0 h 6858000"/>
              <a:gd name="connsiteX192" fmla="*/ 1765654 w 5714632"/>
              <a:gd name="connsiteY192" fmla="*/ 0 h 6858000"/>
              <a:gd name="connsiteX193" fmla="*/ 1404706 w 5714632"/>
              <a:gd name="connsiteY193" fmla="*/ 0 h 6858000"/>
              <a:gd name="connsiteX194" fmla="*/ 893662 w 5714632"/>
              <a:gd name="connsiteY194" fmla="*/ 450291 h 6858000"/>
              <a:gd name="connsiteX195" fmla="*/ 714975 w 5714632"/>
              <a:gd name="connsiteY195" fmla="*/ 782648 h 6858000"/>
              <a:gd name="connsiteX196" fmla="*/ 568452 w 5714632"/>
              <a:gd name="connsiteY196" fmla="*/ 1079268 h 6858000"/>
              <a:gd name="connsiteX197" fmla="*/ 489830 w 5714632"/>
              <a:gd name="connsiteY197" fmla="*/ 1193628 h 6858000"/>
              <a:gd name="connsiteX198" fmla="*/ 228 w 5714632"/>
              <a:gd name="connsiteY198" fmla="*/ 1654640 h 6858000"/>
              <a:gd name="connsiteX199" fmla="*/ 228 w 5714632"/>
              <a:gd name="connsiteY199" fmla="*/ 1629624 h 6858000"/>
              <a:gd name="connsiteX200" fmla="*/ 85998 w 5714632"/>
              <a:gd name="connsiteY200" fmla="*/ 1565297 h 6858000"/>
              <a:gd name="connsiteX201" fmla="*/ 597042 w 5714632"/>
              <a:gd name="connsiteY201" fmla="*/ 957761 h 6858000"/>
              <a:gd name="connsiteX202" fmla="*/ 679238 w 5714632"/>
              <a:gd name="connsiteY202" fmla="*/ 764780 h 6858000"/>
              <a:gd name="connsiteX203" fmla="*/ 750713 w 5714632"/>
              <a:gd name="connsiteY203" fmla="*/ 603961 h 6858000"/>
              <a:gd name="connsiteX204" fmla="*/ 943694 w 5714632"/>
              <a:gd name="connsiteY204" fmla="*/ 335931 h 6858000"/>
              <a:gd name="connsiteX205" fmla="*/ 1183135 w 5714632"/>
              <a:gd name="connsiteY205" fmla="*/ 153671 h 6858000"/>
              <a:gd name="connsiteX206" fmla="*/ 1336805 w 5714632"/>
              <a:gd name="connsiteY206" fmla="*/ 0 h 6858000"/>
              <a:gd name="connsiteX207" fmla="*/ 1404706 w 5714632"/>
              <a:gd name="connsiteY207" fmla="*/ 0 h 6858000"/>
              <a:gd name="connsiteX208" fmla="*/ 704254 w 5714632"/>
              <a:gd name="connsiteY208" fmla="*/ 0 h 6858000"/>
              <a:gd name="connsiteX209" fmla="*/ 704254 w 5714632"/>
              <a:gd name="connsiteY209" fmla="*/ 7147 h 6858000"/>
              <a:gd name="connsiteX210" fmla="*/ 468387 w 5714632"/>
              <a:gd name="connsiteY210" fmla="*/ 453865 h 6858000"/>
              <a:gd name="connsiteX211" fmla="*/ 300422 w 5714632"/>
              <a:gd name="connsiteY211" fmla="*/ 732616 h 6858000"/>
              <a:gd name="connsiteX212" fmla="*/ 228 w 5714632"/>
              <a:gd name="connsiteY212" fmla="*/ 1215070 h 6858000"/>
              <a:gd name="connsiteX213" fmla="*/ 228 w 5714632"/>
              <a:gd name="connsiteY213" fmla="*/ 1147169 h 6858000"/>
              <a:gd name="connsiteX214" fmla="*/ 218226 w 5714632"/>
              <a:gd name="connsiteY214" fmla="*/ 793369 h 6858000"/>
              <a:gd name="connsiteX215" fmla="*/ 375470 w 5714632"/>
              <a:gd name="connsiteY215" fmla="*/ 511044 h 6858000"/>
              <a:gd name="connsiteX216" fmla="*/ 629206 w 5714632"/>
              <a:gd name="connsiteY216" fmla="*/ 114360 h 6858000"/>
              <a:gd name="connsiteX217" fmla="*/ 668517 w 5714632"/>
              <a:gd name="connsiteY217" fmla="*/ 0 h 6858000"/>
              <a:gd name="connsiteX218" fmla="*/ 704254 w 5714632"/>
              <a:gd name="connsiteY218" fmla="*/ 0 h 6858000"/>
              <a:gd name="connsiteX219" fmla="*/ 429076 w 5714632"/>
              <a:gd name="connsiteY219" fmla="*/ 0 h 6858000"/>
              <a:gd name="connsiteX220" fmla="*/ 228 w 5714632"/>
              <a:gd name="connsiteY220" fmla="*/ 532487 h 6858000"/>
              <a:gd name="connsiteX221" fmla="*/ 57408 w 5714632"/>
              <a:gd name="connsiteY221" fmla="*/ 468159 h 6858000"/>
              <a:gd name="connsiteX222" fmla="*/ 336159 w 5714632"/>
              <a:gd name="connsiteY222" fmla="*/ 153671 h 6858000"/>
              <a:gd name="connsiteX223" fmla="*/ 411208 w 5714632"/>
              <a:gd name="connsiteY223" fmla="*/ 0 h 6858000"/>
              <a:gd name="connsiteX224" fmla="*/ 429076 w 5714632"/>
              <a:gd name="connsiteY22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</a:cxnLst>
            <a:rect l="l" t="t" r="r" b="b"/>
            <a:pathLst>
              <a:path w="5714632" h="6858000">
                <a:moveTo>
                  <a:pt x="5714632" y="5546439"/>
                </a:moveTo>
                <a:cubicBezTo>
                  <a:pt x="5568109" y="5567881"/>
                  <a:pt x="5346538" y="5785879"/>
                  <a:pt x="5310800" y="5939550"/>
                </a:cubicBezTo>
                <a:cubicBezTo>
                  <a:pt x="5307227" y="5957419"/>
                  <a:pt x="5296505" y="5978861"/>
                  <a:pt x="5289358" y="6000304"/>
                </a:cubicBezTo>
                <a:cubicBezTo>
                  <a:pt x="5271489" y="6046762"/>
                  <a:pt x="5242899" y="6103942"/>
                  <a:pt x="5214309" y="6153974"/>
                </a:cubicBezTo>
                <a:cubicBezTo>
                  <a:pt x="5092802" y="6382693"/>
                  <a:pt x="4771166" y="6622134"/>
                  <a:pt x="4663954" y="6858000"/>
                </a:cubicBezTo>
                <a:lnTo>
                  <a:pt x="4638938" y="6858000"/>
                </a:lnTo>
                <a:cubicBezTo>
                  <a:pt x="4674675" y="6797247"/>
                  <a:pt x="4713986" y="6729346"/>
                  <a:pt x="4760445" y="6672166"/>
                </a:cubicBezTo>
                <a:cubicBezTo>
                  <a:pt x="4860509" y="6547085"/>
                  <a:pt x="4982017" y="6425578"/>
                  <a:pt x="5085655" y="6304071"/>
                </a:cubicBezTo>
                <a:cubicBezTo>
                  <a:pt x="5200014" y="6168269"/>
                  <a:pt x="5264342" y="6032467"/>
                  <a:pt x="5307227" y="5896665"/>
                </a:cubicBezTo>
                <a:cubicBezTo>
                  <a:pt x="5353685" y="5750142"/>
                  <a:pt x="5575257" y="5546439"/>
                  <a:pt x="5714632" y="5521423"/>
                </a:cubicBezTo>
                <a:lnTo>
                  <a:pt x="5714632" y="5546439"/>
                </a:lnTo>
                <a:close/>
                <a:moveTo>
                  <a:pt x="5711059" y="4820971"/>
                </a:moveTo>
                <a:cubicBezTo>
                  <a:pt x="5646731" y="4853134"/>
                  <a:pt x="5571683" y="4885298"/>
                  <a:pt x="5507356" y="4928183"/>
                </a:cubicBezTo>
                <a:cubicBezTo>
                  <a:pt x="5078507" y="5185492"/>
                  <a:pt x="4785461" y="5671520"/>
                  <a:pt x="4581758" y="6046762"/>
                </a:cubicBezTo>
                <a:cubicBezTo>
                  <a:pt x="4499562" y="6200433"/>
                  <a:pt x="4356613" y="6389841"/>
                  <a:pt x="4249401" y="6472037"/>
                </a:cubicBezTo>
                <a:cubicBezTo>
                  <a:pt x="4045698" y="6625707"/>
                  <a:pt x="3831273" y="6707903"/>
                  <a:pt x="3634718" y="6858000"/>
                </a:cubicBezTo>
                <a:lnTo>
                  <a:pt x="3506063" y="6858000"/>
                </a:lnTo>
                <a:cubicBezTo>
                  <a:pt x="3649013" y="6725772"/>
                  <a:pt x="3799110" y="6675740"/>
                  <a:pt x="3952780" y="6593544"/>
                </a:cubicBezTo>
                <a:cubicBezTo>
                  <a:pt x="4074287" y="6529217"/>
                  <a:pt x="4242253" y="6407709"/>
                  <a:pt x="4349465" y="6261186"/>
                </a:cubicBezTo>
                <a:cubicBezTo>
                  <a:pt x="4531726" y="6011025"/>
                  <a:pt x="4671101" y="5742995"/>
                  <a:pt x="4853362" y="5492833"/>
                </a:cubicBezTo>
                <a:cubicBezTo>
                  <a:pt x="4899821" y="5424932"/>
                  <a:pt x="4971295" y="5360605"/>
                  <a:pt x="5028475" y="5292704"/>
                </a:cubicBezTo>
                <a:cubicBezTo>
                  <a:pt x="5228604" y="5049690"/>
                  <a:pt x="5489487" y="4842413"/>
                  <a:pt x="5714632" y="4756643"/>
                </a:cubicBezTo>
                <a:cubicBezTo>
                  <a:pt x="5714632" y="4778086"/>
                  <a:pt x="5714632" y="4799528"/>
                  <a:pt x="5711059" y="4820971"/>
                </a:cubicBezTo>
                <a:close/>
                <a:moveTo>
                  <a:pt x="5714632" y="3916815"/>
                </a:moveTo>
                <a:cubicBezTo>
                  <a:pt x="5643158" y="3927536"/>
                  <a:pt x="5553814" y="3945405"/>
                  <a:pt x="5485913" y="3970421"/>
                </a:cubicBezTo>
                <a:cubicBezTo>
                  <a:pt x="5439455" y="3988290"/>
                  <a:pt x="5385849" y="4002585"/>
                  <a:pt x="5342964" y="4020453"/>
                </a:cubicBezTo>
                <a:cubicBezTo>
                  <a:pt x="5275063" y="4049043"/>
                  <a:pt x="5192867" y="4084781"/>
                  <a:pt x="5124966" y="4124092"/>
                </a:cubicBezTo>
                <a:cubicBezTo>
                  <a:pt x="4914116" y="4242025"/>
                  <a:pt x="4696118" y="4409991"/>
                  <a:pt x="4495988" y="4631563"/>
                </a:cubicBezTo>
                <a:cubicBezTo>
                  <a:pt x="4295859" y="4849560"/>
                  <a:pt x="4142188" y="5078280"/>
                  <a:pt x="4017108" y="5303425"/>
                </a:cubicBezTo>
                <a:cubicBezTo>
                  <a:pt x="3917043" y="5478538"/>
                  <a:pt x="3806257" y="5664372"/>
                  <a:pt x="3674029" y="5846633"/>
                </a:cubicBezTo>
                <a:cubicBezTo>
                  <a:pt x="3613275" y="5932403"/>
                  <a:pt x="3509637" y="6046762"/>
                  <a:pt x="3416720" y="6118237"/>
                </a:cubicBezTo>
                <a:cubicBezTo>
                  <a:pt x="3288065" y="6214728"/>
                  <a:pt x="3166558" y="6279055"/>
                  <a:pt x="3041477" y="6350530"/>
                </a:cubicBezTo>
                <a:cubicBezTo>
                  <a:pt x="2830627" y="6472037"/>
                  <a:pt x="2541154" y="6586396"/>
                  <a:pt x="2391058" y="6858000"/>
                </a:cubicBezTo>
                <a:lnTo>
                  <a:pt x="2258829" y="6858000"/>
                </a:lnTo>
                <a:cubicBezTo>
                  <a:pt x="2283845" y="6757936"/>
                  <a:pt x="2416074" y="6622134"/>
                  <a:pt x="2526859" y="6543511"/>
                </a:cubicBezTo>
                <a:cubicBezTo>
                  <a:pt x="2612629" y="6475610"/>
                  <a:pt x="2705546" y="6432726"/>
                  <a:pt x="2794890" y="6389841"/>
                </a:cubicBezTo>
                <a:cubicBezTo>
                  <a:pt x="2887807" y="6346956"/>
                  <a:pt x="2980724" y="6300497"/>
                  <a:pt x="3073641" y="6250465"/>
                </a:cubicBezTo>
                <a:cubicBezTo>
                  <a:pt x="3102231" y="6236170"/>
                  <a:pt x="3134395" y="6214728"/>
                  <a:pt x="3162985" y="6200433"/>
                </a:cubicBezTo>
                <a:cubicBezTo>
                  <a:pt x="3534653" y="5982435"/>
                  <a:pt x="3731209" y="5578603"/>
                  <a:pt x="3942059" y="5278409"/>
                </a:cubicBezTo>
                <a:cubicBezTo>
                  <a:pt x="4034976" y="5139033"/>
                  <a:pt x="4124320" y="4981789"/>
                  <a:pt x="4238679" y="4842413"/>
                </a:cubicBezTo>
                <a:cubicBezTo>
                  <a:pt x="4295859" y="4767365"/>
                  <a:pt x="4374481" y="4695890"/>
                  <a:pt x="4442382" y="4624415"/>
                </a:cubicBezTo>
                <a:cubicBezTo>
                  <a:pt x="4553168" y="4499334"/>
                  <a:pt x="4692544" y="4345664"/>
                  <a:pt x="4828346" y="4242025"/>
                </a:cubicBezTo>
                <a:cubicBezTo>
                  <a:pt x="4996311" y="4109797"/>
                  <a:pt x="5171425" y="4009732"/>
                  <a:pt x="5342964" y="3941831"/>
                </a:cubicBezTo>
                <a:cubicBezTo>
                  <a:pt x="5457323" y="3895373"/>
                  <a:pt x="5589552" y="3856062"/>
                  <a:pt x="5714632" y="3834619"/>
                </a:cubicBezTo>
                <a:lnTo>
                  <a:pt x="5714632" y="3916815"/>
                </a:lnTo>
                <a:close/>
                <a:moveTo>
                  <a:pt x="5714632" y="2380109"/>
                </a:moveTo>
                <a:lnTo>
                  <a:pt x="5714632" y="2490894"/>
                </a:lnTo>
                <a:cubicBezTo>
                  <a:pt x="5568109" y="2519484"/>
                  <a:pt x="5414439" y="2569517"/>
                  <a:pt x="5267915" y="2630270"/>
                </a:cubicBezTo>
                <a:cubicBezTo>
                  <a:pt x="4949853" y="2758925"/>
                  <a:pt x="4610348" y="2976922"/>
                  <a:pt x="4299433" y="3305706"/>
                </a:cubicBezTo>
                <a:cubicBezTo>
                  <a:pt x="3984944" y="3630916"/>
                  <a:pt x="3752651" y="3963274"/>
                  <a:pt x="3577538" y="4292058"/>
                </a:cubicBezTo>
                <a:cubicBezTo>
                  <a:pt x="3538227" y="4367106"/>
                  <a:pt x="3491768" y="4452876"/>
                  <a:pt x="3448883" y="4531498"/>
                </a:cubicBezTo>
                <a:cubicBezTo>
                  <a:pt x="3252328" y="4874577"/>
                  <a:pt x="3087936" y="5253393"/>
                  <a:pt x="2694825" y="5560734"/>
                </a:cubicBezTo>
                <a:cubicBezTo>
                  <a:pt x="2551876" y="5671520"/>
                  <a:pt x="2398205" y="5757289"/>
                  <a:pt x="2255256" y="5843059"/>
                </a:cubicBezTo>
                <a:cubicBezTo>
                  <a:pt x="2105159" y="5928829"/>
                  <a:pt x="1955062" y="6011025"/>
                  <a:pt x="1804965" y="6114663"/>
                </a:cubicBezTo>
                <a:cubicBezTo>
                  <a:pt x="1586967" y="6257613"/>
                  <a:pt x="1383264" y="6514922"/>
                  <a:pt x="1358248" y="6707903"/>
                </a:cubicBezTo>
                <a:cubicBezTo>
                  <a:pt x="1354674" y="6732919"/>
                  <a:pt x="1347527" y="6772231"/>
                  <a:pt x="1347527" y="6782952"/>
                </a:cubicBezTo>
                <a:lnTo>
                  <a:pt x="1347527" y="6858000"/>
                </a:lnTo>
                <a:lnTo>
                  <a:pt x="1193856" y="6858000"/>
                </a:lnTo>
                <a:cubicBezTo>
                  <a:pt x="1204577" y="6843705"/>
                  <a:pt x="1197430" y="6843705"/>
                  <a:pt x="1197430" y="6832984"/>
                </a:cubicBezTo>
                <a:cubicBezTo>
                  <a:pt x="1193856" y="6811542"/>
                  <a:pt x="1193856" y="6768657"/>
                  <a:pt x="1193856" y="6761509"/>
                </a:cubicBezTo>
                <a:cubicBezTo>
                  <a:pt x="1193856" y="6529217"/>
                  <a:pt x="1322510" y="6289776"/>
                  <a:pt x="1611983" y="6089647"/>
                </a:cubicBezTo>
                <a:cubicBezTo>
                  <a:pt x="2001520" y="5814469"/>
                  <a:pt x="2412500" y="5732273"/>
                  <a:pt x="2802037" y="5296277"/>
                </a:cubicBezTo>
                <a:cubicBezTo>
                  <a:pt x="2837775" y="5253393"/>
                  <a:pt x="2877086" y="5206934"/>
                  <a:pt x="2912823" y="5160475"/>
                </a:cubicBezTo>
                <a:cubicBezTo>
                  <a:pt x="3077215" y="4942478"/>
                  <a:pt x="3205869" y="4710185"/>
                  <a:pt x="3345245" y="4488613"/>
                </a:cubicBezTo>
                <a:cubicBezTo>
                  <a:pt x="3384556" y="4424286"/>
                  <a:pt x="3420294" y="4356385"/>
                  <a:pt x="3459605" y="4295631"/>
                </a:cubicBezTo>
                <a:cubicBezTo>
                  <a:pt x="3556095" y="4134813"/>
                  <a:pt x="3652586" y="3977569"/>
                  <a:pt x="3759799" y="3823898"/>
                </a:cubicBezTo>
                <a:cubicBezTo>
                  <a:pt x="3849142" y="3695243"/>
                  <a:pt x="3981370" y="3559442"/>
                  <a:pt x="4095730" y="3434361"/>
                </a:cubicBezTo>
                <a:cubicBezTo>
                  <a:pt x="4210090" y="3302132"/>
                  <a:pt x="4335170" y="3144888"/>
                  <a:pt x="4485267" y="3016234"/>
                </a:cubicBezTo>
                <a:cubicBezTo>
                  <a:pt x="4646085" y="2876858"/>
                  <a:pt x="4806903" y="2755351"/>
                  <a:pt x="4967722" y="2666007"/>
                </a:cubicBezTo>
                <a:cubicBezTo>
                  <a:pt x="5028475" y="2630270"/>
                  <a:pt x="5096376" y="2594533"/>
                  <a:pt x="5167851" y="2562369"/>
                </a:cubicBezTo>
                <a:cubicBezTo>
                  <a:pt x="5342964" y="2476599"/>
                  <a:pt x="5525224" y="2419420"/>
                  <a:pt x="5703911" y="2380109"/>
                </a:cubicBezTo>
                <a:lnTo>
                  <a:pt x="5714632" y="2380109"/>
                </a:lnTo>
                <a:close/>
                <a:moveTo>
                  <a:pt x="5714632" y="1751131"/>
                </a:moveTo>
                <a:cubicBezTo>
                  <a:pt x="5575257" y="1783294"/>
                  <a:pt x="5418012" y="1833327"/>
                  <a:pt x="5282210" y="1890507"/>
                </a:cubicBezTo>
                <a:cubicBezTo>
                  <a:pt x="4846215" y="2072767"/>
                  <a:pt x="4406645" y="2355092"/>
                  <a:pt x="3974223" y="2791088"/>
                </a:cubicBezTo>
                <a:cubicBezTo>
                  <a:pt x="3584685" y="3180625"/>
                  <a:pt x="3298786" y="3577310"/>
                  <a:pt x="3070067" y="3970421"/>
                </a:cubicBezTo>
                <a:cubicBezTo>
                  <a:pt x="3016461" y="4063338"/>
                  <a:pt x="2959282" y="4159829"/>
                  <a:pt x="2905676" y="4256320"/>
                </a:cubicBezTo>
                <a:cubicBezTo>
                  <a:pt x="2819906" y="4399270"/>
                  <a:pt x="2734136" y="4545793"/>
                  <a:pt x="2641219" y="4692316"/>
                </a:cubicBezTo>
                <a:cubicBezTo>
                  <a:pt x="2551876" y="4831692"/>
                  <a:pt x="2451811" y="4985362"/>
                  <a:pt x="2344599" y="5124738"/>
                </a:cubicBezTo>
                <a:cubicBezTo>
                  <a:pt x="2226666" y="5274835"/>
                  <a:pt x="2044405" y="5478538"/>
                  <a:pt x="1880013" y="5592898"/>
                </a:cubicBezTo>
                <a:cubicBezTo>
                  <a:pt x="1465460" y="5885944"/>
                  <a:pt x="1043759" y="6061057"/>
                  <a:pt x="629206" y="6325514"/>
                </a:cubicBezTo>
                <a:cubicBezTo>
                  <a:pt x="446945" y="6439873"/>
                  <a:pt x="203931" y="6668592"/>
                  <a:pt x="118161" y="6858000"/>
                </a:cubicBezTo>
                <a:lnTo>
                  <a:pt x="228" y="6858000"/>
                </a:lnTo>
                <a:lnTo>
                  <a:pt x="228" y="6640002"/>
                </a:lnTo>
                <a:cubicBezTo>
                  <a:pt x="207505" y="6375546"/>
                  <a:pt x="479109" y="6196859"/>
                  <a:pt x="718549" y="6082499"/>
                </a:cubicBezTo>
                <a:cubicBezTo>
                  <a:pt x="965137" y="5960992"/>
                  <a:pt x="1222446" y="5843059"/>
                  <a:pt x="1476181" y="5696536"/>
                </a:cubicBezTo>
                <a:cubicBezTo>
                  <a:pt x="2133749" y="5314146"/>
                  <a:pt x="2462532" y="4638710"/>
                  <a:pt x="2830627" y="4102649"/>
                </a:cubicBezTo>
                <a:cubicBezTo>
                  <a:pt x="2991445" y="3863209"/>
                  <a:pt x="3152263" y="3595179"/>
                  <a:pt x="3330950" y="3359312"/>
                </a:cubicBezTo>
                <a:cubicBezTo>
                  <a:pt x="3441736" y="3209215"/>
                  <a:pt x="3591833" y="3066266"/>
                  <a:pt x="3734783" y="2919743"/>
                </a:cubicBezTo>
                <a:cubicBezTo>
                  <a:pt x="3877732" y="2766072"/>
                  <a:pt x="4031403" y="2580238"/>
                  <a:pt x="4192221" y="2440862"/>
                </a:cubicBezTo>
                <a:cubicBezTo>
                  <a:pt x="4438809" y="2215717"/>
                  <a:pt x="4692544" y="2040604"/>
                  <a:pt x="4942705" y="1904802"/>
                </a:cubicBezTo>
                <a:cubicBezTo>
                  <a:pt x="5003459" y="1872638"/>
                  <a:pt x="5067786" y="1836901"/>
                  <a:pt x="5135687" y="1808311"/>
                </a:cubicBezTo>
                <a:cubicBezTo>
                  <a:pt x="5325095" y="1718967"/>
                  <a:pt x="5521651" y="1647493"/>
                  <a:pt x="5714632" y="1601034"/>
                </a:cubicBezTo>
                <a:lnTo>
                  <a:pt x="5714632" y="1751131"/>
                </a:lnTo>
                <a:close/>
                <a:moveTo>
                  <a:pt x="5714632" y="0"/>
                </a:moveTo>
                <a:lnTo>
                  <a:pt x="5714632" y="121507"/>
                </a:lnTo>
                <a:cubicBezTo>
                  <a:pt x="5614568" y="332357"/>
                  <a:pt x="5335816" y="603961"/>
                  <a:pt x="5124966" y="732616"/>
                </a:cubicBezTo>
                <a:cubicBezTo>
                  <a:pt x="4964148" y="832681"/>
                  <a:pt x="4799756" y="929171"/>
                  <a:pt x="4642512" y="1025662"/>
                </a:cubicBezTo>
                <a:cubicBezTo>
                  <a:pt x="4574611" y="1064973"/>
                  <a:pt x="4503136" y="1115006"/>
                  <a:pt x="4431661" y="1161464"/>
                </a:cubicBezTo>
                <a:cubicBezTo>
                  <a:pt x="3802683" y="1576018"/>
                  <a:pt x="3566817" y="2187127"/>
                  <a:pt x="3277344" y="2705319"/>
                </a:cubicBezTo>
                <a:cubicBezTo>
                  <a:pt x="3234459" y="2780367"/>
                  <a:pt x="3191574" y="2862563"/>
                  <a:pt x="3148690" y="2948333"/>
                </a:cubicBezTo>
                <a:cubicBezTo>
                  <a:pt x="3109378" y="3016234"/>
                  <a:pt x="3070067" y="3094856"/>
                  <a:pt x="3034330" y="3166331"/>
                </a:cubicBezTo>
                <a:cubicBezTo>
                  <a:pt x="2919970" y="3366460"/>
                  <a:pt x="2823480" y="3566589"/>
                  <a:pt x="2666235" y="3766718"/>
                </a:cubicBezTo>
                <a:cubicBezTo>
                  <a:pt x="2566171" y="3895373"/>
                  <a:pt x="2455385" y="4020453"/>
                  <a:pt x="2362468" y="4152682"/>
                </a:cubicBezTo>
                <a:cubicBezTo>
                  <a:pt x="1937193" y="4756643"/>
                  <a:pt x="1290347" y="5235524"/>
                  <a:pt x="757860" y="5432079"/>
                </a:cubicBezTo>
                <a:cubicBezTo>
                  <a:pt x="697107" y="5453522"/>
                  <a:pt x="636353" y="5478538"/>
                  <a:pt x="579173" y="5496407"/>
                </a:cubicBezTo>
                <a:cubicBezTo>
                  <a:pt x="386191" y="5560734"/>
                  <a:pt x="193210" y="5600045"/>
                  <a:pt x="228" y="5635782"/>
                </a:cubicBezTo>
                <a:lnTo>
                  <a:pt x="228" y="5496407"/>
                </a:lnTo>
                <a:cubicBezTo>
                  <a:pt x="261111" y="5449948"/>
                  <a:pt x="521993" y="5382047"/>
                  <a:pt x="782876" y="5278409"/>
                </a:cubicBezTo>
                <a:cubicBezTo>
                  <a:pt x="1204577" y="5114017"/>
                  <a:pt x="1654868" y="4820971"/>
                  <a:pt x="2065847" y="4370680"/>
                </a:cubicBezTo>
                <a:cubicBezTo>
                  <a:pt x="2466106" y="3934684"/>
                  <a:pt x="2744857" y="3487967"/>
                  <a:pt x="2955708" y="3051971"/>
                </a:cubicBezTo>
                <a:cubicBezTo>
                  <a:pt x="3245180" y="2440862"/>
                  <a:pt x="3584685" y="1640345"/>
                  <a:pt x="4038550" y="1297266"/>
                </a:cubicBezTo>
                <a:cubicBezTo>
                  <a:pt x="4085009" y="1261529"/>
                  <a:pt x="4135041" y="1222218"/>
                  <a:pt x="4181500" y="1186481"/>
                </a:cubicBezTo>
                <a:cubicBezTo>
                  <a:pt x="4635364" y="829107"/>
                  <a:pt x="5310800" y="557503"/>
                  <a:pt x="5543093" y="0"/>
                </a:cubicBezTo>
                <a:lnTo>
                  <a:pt x="5714632" y="0"/>
                </a:lnTo>
                <a:close/>
                <a:moveTo>
                  <a:pt x="4102877" y="0"/>
                </a:moveTo>
                <a:lnTo>
                  <a:pt x="4102877" y="42885"/>
                </a:lnTo>
                <a:cubicBezTo>
                  <a:pt x="4088582" y="203703"/>
                  <a:pt x="4059992" y="357374"/>
                  <a:pt x="4013534" y="518192"/>
                </a:cubicBezTo>
                <a:cubicBezTo>
                  <a:pt x="3956354" y="704026"/>
                  <a:pt x="3867011" y="911303"/>
                  <a:pt x="3752651" y="1100711"/>
                </a:cubicBezTo>
                <a:cubicBezTo>
                  <a:pt x="3438162" y="1622476"/>
                  <a:pt x="2902102" y="2144242"/>
                  <a:pt x="2648367" y="2666007"/>
                </a:cubicBezTo>
                <a:cubicBezTo>
                  <a:pt x="2619777" y="2726761"/>
                  <a:pt x="2580466" y="2787514"/>
                  <a:pt x="2548302" y="2855415"/>
                </a:cubicBezTo>
                <a:cubicBezTo>
                  <a:pt x="2401779" y="3134167"/>
                  <a:pt x="2223092" y="3434361"/>
                  <a:pt x="1955062" y="3716686"/>
                </a:cubicBezTo>
                <a:cubicBezTo>
                  <a:pt x="1737064" y="3945405"/>
                  <a:pt x="1497623" y="4124092"/>
                  <a:pt x="1279626" y="4249173"/>
                </a:cubicBezTo>
                <a:cubicBezTo>
                  <a:pt x="1215298" y="4284910"/>
                  <a:pt x="1147397" y="4320647"/>
                  <a:pt x="1086644" y="4349237"/>
                </a:cubicBezTo>
                <a:cubicBezTo>
                  <a:pt x="1018743" y="4377827"/>
                  <a:pt x="943694" y="4409991"/>
                  <a:pt x="875793" y="4438581"/>
                </a:cubicBezTo>
                <a:cubicBezTo>
                  <a:pt x="589894" y="4542219"/>
                  <a:pt x="296848" y="4610120"/>
                  <a:pt x="10949" y="4631563"/>
                </a:cubicBezTo>
                <a:lnTo>
                  <a:pt x="228" y="4631563"/>
                </a:lnTo>
                <a:lnTo>
                  <a:pt x="228" y="4488613"/>
                </a:lnTo>
                <a:cubicBezTo>
                  <a:pt x="175341" y="4481466"/>
                  <a:pt x="350454" y="4435007"/>
                  <a:pt x="525567" y="4392122"/>
                </a:cubicBezTo>
                <a:cubicBezTo>
                  <a:pt x="654222" y="4359959"/>
                  <a:pt x="782876" y="4317074"/>
                  <a:pt x="911531" y="4267041"/>
                </a:cubicBezTo>
                <a:cubicBezTo>
                  <a:pt x="1204577" y="4152682"/>
                  <a:pt x="1515492" y="3991864"/>
                  <a:pt x="1804965" y="3673801"/>
                </a:cubicBezTo>
                <a:cubicBezTo>
                  <a:pt x="2065847" y="3384328"/>
                  <a:pt x="2248108" y="3073413"/>
                  <a:pt x="2423221" y="2780367"/>
                </a:cubicBezTo>
                <a:cubicBezTo>
                  <a:pt x="2501843" y="2640991"/>
                  <a:pt x="2569744" y="2498042"/>
                  <a:pt x="2655514" y="2362240"/>
                </a:cubicBezTo>
                <a:cubicBezTo>
                  <a:pt x="2955708" y="1869064"/>
                  <a:pt x="3513211" y="1372315"/>
                  <a:pt x="3749077" y="886287"/>
                </a:cubicBezTo>
                <a:cubicBezTo>
                  <a:pt x="3784815" y="807664"/>
                  <a:pt x="3820552" y="732616"/>
                  <a:pt x="3849142" y="661141"/>
                </a:cubicBezTo>
                <a:cubicBezTo>
                  <a:pt x="3924191" y="468159"/>
                  <a:pt x="3963502" y="275178"/>
                  <a:pt x="3981370" y="82196"/>
                </a:cubicBezTo>
                <a:cubicBezTo>
                  <a:pt x="3981370" y="14295"/>
                  <a:pt x="3984944" y="7147"/>
                  <a:pt x="3981370" y="0"/>
                </a:cubicBezTo>
                <a:lnTo>
                  <a:pt x="4102877" y="0"/>
                </a:lnTo>
                <a:close/>
                <a:moveTo>
                  <a:pt x="3263049" y="0"/>
                </a:moveTo>
                <a:lnTo>
                  <a:pt x="3263049" y="35737"/>
                </a:lnTo>
                <a:cubicBezTo>
                  <a:pt x="3245180" y="153671"/>
                  <a:pt x="3227312" y="289473"/>
                  <a:pt x="3191574" y="407406"/>
                </a:cubicBezTo>
                <a:cubicBezTo>
                  <a:pt x="3127247" y="639699"/>
                  <a:pt x="2998593" y="886287"/>
                  <a:pt x="2816332" y="1122153"/>
                </a:cubicBezTo>
                <a:cubicBezTo>
                  <a:pt x="2523286" y="1497396"/>
                  <a:pt x="2169486" y="1861917"/>
                  <a:pt x="1965783" y="2233585"/>
                </a:cubicBezTo>
                <a:cubicBezTo>
                  <a:pt x="1819260" y="2498042"/>
                  <a:pt x="1658442" y="2773220"/>
                  <a:pt x="1383264" y="3044823"/>
                </a:cubicBezTo>
                <a:cubicBezTo>
                  <a:pt x="1108086" y="3309280"/>
                  <a:pt x="815040" y="3473672"/>
                  <a:pt x="543436" y="3577310"/>
                </a:cubicBezTo>
                <a:cubicBezTo>
                  <a:pt x="364749" y="3641637"/>
                  <a:pt x="178915" y="3684522"/>
                  <a:pt x="228" y="3713112"/>
                </a:cubicBezTo>
                <a:lnTo>
                  <a:pt x="228" y="3588031"/>
                </a:lnTo>
                <a:cubicBezTo>
                  <a:pt x="150325" y="3563015"/>
                  <a:pt x="311143" y="3523704"/>
                  <a:pt x="468387" y="3473672"/>
                </a:cubicBezTo>
                <a:cubicBezTo>
                  <a:pt x="539862" y="3452229"/>
                  <a:pt x="614911" y="3420066"/>
                  <a:pt x="689959" y="3387902"/>
                </a:cubicBezTo>
                <a:cubicBezTo>
                  <a:pt x="747139" y="3362886"/>
                  <a:pt x="804319" y="3330722"/>
                  <a:pt x="861498" y="3302132"/>
                </a:cubicBezTo>
                <a:cubicBezTo>
                  <a:pt x="1315363" y="3062692"/>
                  <a:pt x="1636999" y="2533779"/>
                  <a:pt x="1887161" y="2133521"/>
                </a:cubicBezTo>
                <a:cubicBezTo>
                  <a:pt x="1940767" y="2040604"/>
                  <a:pt x="1994373" y="1944113"/>
                  <a:pt x="2065847" y="1854769"/>
                </a:cubicBezTo>
                <a:cubicBezTo>
                  <a:pt x="2169486" y="1722541"/>
                  <a:pt x="2294567" y="1572444"/>
                  <a:pt x="2412500" y="1443790"/>
                </a:cubicBezTo>
                <a:cubicBezTo>
                  <a:pt x="2584039" y="1250808"/>
                  <a:pt x="2769874" y="1054252"/>
                  <a:pt x="2884233" y="864844"/>
                </a:cubicBezTo>
                <a:cubicBezTo>
                  <a:pt x="2916397" y="807664"/>
                  <a:pt x="2952134" y="750485"/>
                  <a:pt x="2977150" y="700452"/>
                </a:cubicBezTo>
                <a:cubicBezTo>
                  <a:pt x="3091510" y="471733"/>
                  <a:pt x="3152263" y="225145"/>
                  <a:pt x="3162985" y="0"/>
                </a:cubicBezTo>
                <a:lnTo>
                  <a:pt x="3263049" y="0"/>
                </a:lnTo>
                <a:close/>
                <a:moveTo>
                  <a:pt x="2526859" y="0"/>
                </a:moveTo>
                <a:lnTo>
                  <a:pt x="2526859" y="39311"/>
                </a:lnTo>
                <a:cubicBezTo>
                  <a:pt x="2516138" y="200129"/>
                  <a:pt x="2480401" y="357374"/>
                  <a:pt x="2412500" y="514618"/>
                </a:cubicBezTo>
                <a:cubicBezTo>
                  <a:pt x="2358894" y="643273"/>
                  <a:pt x="2280272" y="782648"/>
                  <a:pt x="2169486" y="918450"/>
                </a:cubicBezTo>
                <a:cubicBezTo>
                  <a:pt x="2033684" y="1082842"/>
                  <a:pt x="1887161" y="1250808"/>
                  <a:pt x="1747785" y="1418773"/>
                </a:cubicBezTo>
                <a:cubicBezTo>
                  <a:pt x="1569098" y="1633198"/>
                  <a:pt x="1461886" y="1865490"/>
                  <a:pt x="1311789" y="2087062"/>
                </a:cubicBezTo>
                <a:cubicBezTo>
                  <a:pt x="1175987" y="2290765"/>
                  <a:pt x="922252" y="2519484"/>
                  <a:pt x="729270" y="2626696"/>
                </a:cubicBezTo>
                <a:cubicBezTo>
                  <a:pt x="643500" y="2676729"/>
                  <a:pt x="557731" y="2719613"/>
                  <a:pt x="471961" y="2751777"/>
                </a:cubicBezTo>
                <a:cubicBezTo>
                  <a:pt x="332585" y="2805383"/>
                  <a:pt x="186062" y="2841121"/>
                  <a:pt x="46687" y="2862563"/>
                </a:cubicBezTo>
                <a:cubicBezTo>
                  <a:pt x="39539" y="2862563"/>
                  <a:pt x="25244" y="2869710"/>
                  <a:pt x="14523" y="2869710"/>
                </a:cubicBezTo>
                <a:lnTo>
                  <a:pt x="228" y="2869710"/>
                </a:lnTo>
                <a:lnTo>
                  <a:pt x="228" y="2776793"/>
                </a:lnTo>
                <a:cubicBezTo>
                  <a:pt x="178915" y="2744630"/>
                  <a:pt x="368323" y="2701745"/>
                  <a:pt x="554157" y="2619549"/>
                </a:cubicBezTo>
                <a:cubicBezTo>
                  <a:pt x="736418" y="2537353"/>
                  <a:pt x="943694" y="2394403"/>
                  <a:pt x="1104512" y="2190700"/>
                </a:cubicBezTo>
                <a:cubicBezTo>
                  <a:pt x="1208151" y="2058472"/>
                  <a:pt x="1301068" y="1926244"/>
                  <a:pt x="1386838" y="1794016"/>
                </a:cubicBezTo>
                <a:cubicBezTo>
                  <a:pt x="1429722" y="1726115"/>
                  <a:pt x="1472607" y="1651066"/>
                  <a:pt x="1515492" y="1583165"/>
                </a:cubicBezTo>
                <a:cubicBezTo>
                  <a:pt x="1733490" y="1236513"/>
                  <a:pt x="2183781" y="882713"/>
                  <a:pt x="2326730" y="536060"/>
                </a:cubicBezTo>
                <a:cubicBezTo>
                  <a:pt x="2383910" y="400258"/>
                  <a:pt x="2426795" y="253735"/>
                  <a:pt x="2441090" y="125081"/>
                </a:cubicBezTo>
                <a:cubicBezTo>
                  <a:pt x="2444664" y="85770"/>
                  <a:pt x="2448237" y="42885"/>
                  <a:pt x="2448237" y="0"/>
                </a:cubicBezTo>
                <a:lnTo>
                  <a:pt x="2526859" y="0"/>
                </a:lnTo>
                <a:close/>
                <a:moveTo>
                  <a:pt x="1765654" y="0"/>
                </a:moveTo>
                <a:lnTo>
                  <a:pt x="1765654" y="35737"/>
                </a:lnTo>
                <a:cubicBezTo>
                  <a:pt x="1754932" y="278751"/>
                  <a:pt x="1626278" y="525339"/>
                  <a:pt x="1447591" y="775501"/>
                </a:cubicBezTo>
                <a:cubicBezTo>
                  <a:pt x="1368969" y="879139"/>
                  <a:pt x="1290347" y="997072"/>
                  <a:pt x="1233167" y="1115006"/>
                </a:cubicBezTo>
                <a:cubicBezTo>
                  <a:pt x="1118807" y="1340151"/>
                  <a:pt x="1043759" y="1583165"/>
                  <a:pt x="793597" y="1819032"/>
                </a:cubicBezTo>
                <a:cubicBezTo>
                  <a:pt x="700680" y="1901228"/>
                  <a:pt x="607763" y="1965555"/>
                  <a:pt x="514846" y="2012014"/>
                </a:cubicBezTo>
                <a:cubicBezTo>
                  <a:pt x="454092" y="2044177"/>
                  <a:pt x="389765" y="2072767"/>
                  <a:pt x="329012" y="2090636"/>
                </a:cubicBezTo>
                <a:cubicBezTo>
                  <a:pt x="278979" y="2108505"/>
                  <a:pt x="107440" y="2158537"/>
                  <a:pt x="32392" y="2158537"/>
                </a:cubicBezTo>
                <a:lnTo>
                  <a:pt x="228" y="2158537"/>
                </a:lnTo>
                <a:lnTo>
                  <a:pt x="228" y="2097783"/>
                </a:lnTo>
                <a:cubicBezTo>
                  <a:pt x="132456" y="2090636"/>
                  <a:pt x="264684" y="2044177"/>
                  <a:pt x="396913" y="1994145"/>
                </a:cubicBezTo>
                <a:cubicBezTo>
                  <a:pt x="547010" y="1936965"/>
                  <a:pt x="736418" y="1826179"/>
                  <a:pt x="868646" y="1643919"/>
                </a:cubicBezTo>
                <a:cubicBezTo>
                  <a:pt x="997300" y="1465232"/>
                  <a:pt x="1079496" y="1282971"/>
                  <a:pt x="1165266" y="1107858"/>
                </a:cubicBezTo>
                <a:cubicBezTo>
                  <a:pt x="1251036" y="925598"/>
                  <a:pt x="1404706" y="750485"/>
                  <a:pt x="1526213" y="571798"/>
                </a:cubicBezTo>
                <a:cubicBezTo>
                  <a:pt x="1647720" y="385964"/>
                  <a:pt x="1719195" y="182261"/>
                  <a:pt x="1712048" y="0"/>
                </a:cubicBezTo>
                <a:lnTo>
                  <a:pt x="1765654" y="0"/>
                </a:lnTo>
                <a:close/>
                <a:moveTo>
                  <a:pt x="1404706" y="0"/>
                </a:moveTo>
                <a:cubicBezTo>
                  <a:pt x="1265331" y="210850"/>
                  <a:pt x="1040185" y="243014"/>
                  <a:pt x="893662" y="450291"/>
                </a:cubicBezTo>
                <a:cubicBezTo>
                  <a:pt x="811466" y="561077"/>
                  <a:pt x="768581" y="671862"/>
                  <a:pt x="714975" y="782648"/>
                </a:cubicBezTo>
                <a:cubicBezTo>
                  <a:pt x="668517" y="875565"/>
                  <a:pt x="622058" y="979204"/>
                  <a:pt x="568452" y="1079268"/>
                </a:cubicBezTo>
                <a:cubicBezTo>
                  <a:pt x="550583" y="1115006"/>
                  <a:pt x="514846" y="1150743"/>
                  <a:pt x="489830" y="1193628"/>
                </a:cubicBezTo>
                <a:cubicBezTo>
                  <a:pt x="386191" y="1365167"/>
                  <a:pt x="171767" y="1579592"/>
                  <a:pt x="228" y="1654640"/>
                </a:cubicBezTo>
                <a:lnTo>
                  <a:pt x="228" y="1629624"/>
                </a:lnTo>
                <a:cubicBezTo>
                  <a:pt x="-3346" y="1597460"/>
                  <a:pt x="53834" y="1586739"/>
                  <a:pt x="85998" y="1565297"/>
                </a:cubicBezTo>
                <a:cubicBezTo>
                  <a:pt x="311143" y="1425921"/>
                  <a:pt x="507698" y="1161464"/>
                  <a:pt x="597042" y="957761"/>
                </a:cubicBezTo>
                <a:cubicBezTo>
                  <a:pt x="625632" y="893434"/>
                  <a:pt x="650648" y="825533"/>
                  <a:pt x="679238" y="764780"/>
                </a:cubicBezTo>
                <a:cubicBezTo>
                  <a:pt x="700680" y="711174"/>
                  <a:pt x="725696" y="657568"/>
                  <a:pt x="750713" y="603961"/>
                </a:cubicBezTo>
                <a:cubicBezTo>
                  <a:pt x="793597" y="514618"/>
                  <a:pt x="840056" y="421701"/>
                  <a:pt x="943694" y="335931"/>
                </a:cubicBezTo>
                <a:cubicBezTo>
                  <a:pt x="1018743" y="271604"/>
                  <a:pt x="1104512" y="214424"/>
                  <a:pt x="1183135" y="153671"/>
                </a:cubicBezTo>
                <a:cubicBezTo>
                  <a:pt x="1226019" y="117933"/>
                  <a:pt x="1304642" y="53606"/>
                  <a:pt x="1336805" y="0"/>
                </a:cubicBezTo>
                <a:lnTo>
                  <a:pt x="1404706" y="0"/>
                </a:lnTo>
                <a:close/>
                <a:moveTo>
                  <a:pt x="704254" y="0"/>
                </a:moveTo>
                <a:lnTo>
                  <a:pt x="704254" y="7147"/>
                </a:lnTo>
                <a:cubicBezTo>
                  <a:pt x="668517" y="150097"/>
                  <a:pt x="568452" y="307341"/>
                  <a:pt x="468387" y="453865"/>
                </a:cubicBezTo>
                <a:cubicBezTo>
                  <a:pt x="404060" y="543208"/>
                  <a:pt x="339733" y="639699"/>
                  <a:pt x="300422" y="732616"/>
                </a:cubicBezTo>
                <a:cubicBezTo>
                  <a:pt x="228947" y="893434"/>
                  <a:pt x="161046" y="1054252"/>
                  <a:pt x="228" y="1215070"/>
                </a:cubicBezTo>
                <a:lnTo>
                  <a:pt x="228" y="1147169"/>
                </a:lnTo>
                <a:cubicBezTo>
                  <a:pt x="103866" y="1029236"/>
                  <a:pt x="161046" y="911303"/>
                  <a:pt x="218226" y="793369"/>
                </a:cubicBezTo>
                <a:cubicBezTo>
                  <a:pt x="261111" y="704026"/>
                  <a:pt x="311143" y="600388"/>
                  <a:pt x="375470" y="511044"/>
                </a:cubicBezTo>
                <a:cubicBezTo>
                  <a:pt x="468387" y="378816"/>
                  <a:pt x="579173" y="243014"/>
                  <a:pt x="629206" y="114360"/>
                </a:cubicBezTo>
                <a:cubicBezTo>
                  <a:pt x="639927" y="78622"/>
                  <a:pt x="657795" y="39311"/>
                  <a:pt x="668517" y="0"/>
                </a:cubicBezTo>
                <a:lnTo>
                  <a:pt x="704254" y="0"/>
                </a:lnTo>
                <a:close/>
                <a:moveTo>
                  <a:pt x="429076" y="0"/>
                </a:moveTo>
                <a:cubicBezTo>
                  <a:pt x="364749" y="171539"/>
                  <a:pt x="207505" y="400258"/>
                  <a:pt x="228" y="532487"/>
                </a:cubicBezTo>
                <a:cubicBezTo>
                  <a:pt x="-3346" y="493176"/>
                  <a:pt x="35965" y="482454"/>
                  <a:pt x="57408" y="468159"/>
                </a:cubicBezTo>
                <a:cubicBezTo>
                  <a:pt x="161046" y="385964"/>
                  <a:pt x="278979" y="257309"/>
                  <a:pt x="336159" y="153671"/>
                </a:cubicBezTo>
                <a:cubicBezTo>
                  <a:pt x="364749" y="103638"/>
                  <a:pt x="389765" y="50032"/>
                  <a:pt x="411208" y="0"/>
                </a:cubicBezTo>
                <a:lnTo>
                  <a:pt x="429076" y="0"/>
                </a:lnTo>
                <a:close/>
              </a:path>
            </a:pathLst>
          </a:custGeom>
          <a:solidFill>
            <a:srgbClr val="A7BFAA">
              <a:alpha val="5000"/>
            </a:srgbClr>
          </a:solidFill>
          <a:ln w="356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AD71A9D-731A-B4F4-762A-E420E4F9ED1E}"/>
              </a:ext>
            </a:extLst>
          </p:cNvPr>
          <p:cNvGrpSpPr/>
          <p:nvPr userDrawn="1"/>
        </p:nvGrpSpPr>
        <p:grpSpPr>
          <a:xfrm>
            <a:off x="-25399" y="5225372"/>
            <a:ext cx="3836071" cy="1632628"/>
            <a:chOff x="-25399" y="3494259"/>
            <a:chExt cx="7903547" cy="3363741"/>
          </a:xfrm>
        </p:grpSpPr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A5C9B651-2E4F-3136-AE50-26A567913639}"/>
                </a:ext>
              </a:extLst>
            </p:cNvPr>
            <p:cNvSpPr/>
            <p:nvPr/>
          </p:nvSpPr>
          <p:spPr>
            <a:xfrm>
              <a:off x="-25399" y="3494259"/>
              <a:ext cx="7903547" cy="3363741"/>
            </a:xfrm>
            <a:custGeom>
              <a:avLst/>
              <a:gdLst>
                <a:gd name="connsiteX0" fmla="*/ 916533 w 7903547"/>
                <a:gd name="connsiteY0" fmla="*/ 126 h 3363741"/>
                <a:gd name="connsiteX1" fmla="*/ 1358900 w 7903547"/>
                <a:gd name="connsiteY1" fmla="*/ 61741 h 3363741"/>
                <a:gd name="connsiteX2" fmla="*/ 3136900 w 7903547"/>
                <a:gd name="connsiteY2" fmla="*/ 1280941 h 3363741"/>
                <a:gd name="connsiteX3" fmla="*/ 6235700 w 7903547"/>
                <a:gd name="connsiteY3" fmla="*/ 1725441 h 3363741"/>
                <a:gd name="connsiteX4" fmla="*/ 7708057 w 7903547"/>
                <a:gd name="connsiteY4" fmla="*/ 3086177 h 3363741"/>
                <a:gd name="connsiteX5" fmla="*/ 7903547 w 7903547"/>
                <a:gd name="connsiteY5" fmla="*/ 3363741 h 3363741"/>
                <a:gd name="connsiteX6" fmla="*/ 0 w 7903547"/>
                <a:gd name="connsiteY6" fmla="*/ 3363741 h 3363741"/>
                <a:gd name="connsiteX7" fmla="*/ 0 w 7903547"/>
                <a:gd name="connsiteY7" fmla="*/ 159044 h 3363741"/>
                <a:gd name="connsiteX8" fmla="*/ 34181 w 7903547"/>
                <a:gd name="connsiteY8" fmla="*/ 148359 h 3363741"/>
                <a:gd name="connsiteX9" fmla="*/ 916533 w 7903547"/>
                <a:gd name="connsiteY9" fmla="*/ 126 h 336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3547" h="3363741">
                  <a:moveTo>
                    <a:pt x="916533" y="126"/>
                  </a:moveTo>
                  <a:cubicBezTo>
                    <a:pt x="1063824" y="1813"/>
                    <a:pt x="1211263" y="20466"/>
                    <a:pt x="1358900" y="61741"/>
                  </a:cubicBezTo>
                  <a:cubicBezTo>
                    <a:pt x="1949450" y="226841"/>
                    <a:pt x="2324100" y="1003658"/>
                    <a:pt x="3136900" y="1280941"/>
                  </a:cubicBezTo>
                  <a:cubicBezTo>
                    <a:pt x="3949700" y="1558224"/>
                    <a:pt x="5408083" y="1329624"/>
                    <a:pt x="6235700" y="1725441"/>
                  </a:cubicBezTo>
                  <a:cubicBezTo>
                    <a:pt x="6856413" y="2022304"/>
                    <a:pt x="7303889" y="2528121"/>
                    <a:pt x="7708057" y="3086177"/>
                  </a:cubicBezTo>
                  <a:lnTo>
                    <a:pt x="7903547" y="3363741"/>
                  </a:lnTo>
                  <a:lnTo>
                    <a:pt x="0" y="3363741"/>
                  </a:lnTo>
                  <a:lnTo>
                    <a:pt x="0" y="159044"/>
                  </a:lnTo>
                  <a:lnTo>
                    <a:pt x="34181" y="148359"/>
                  </a:lnTo>
                  <a:cubicBezTo>
                    <a:pt x="327968" y="61245"/>
                    <a:pt x="621953" y="-3247"/>
                    <a:pt x="916533" y="126"/>
                  </a:cubicBezTo>
                  <a:close/>
                </a:path>
              </a:pathLst>
            </a:custGeom>
            <a:solidFill>
              <a:srgbClr val="F7F7EC"/>
            </a:solidFill>
            <a:ln>
              <a:solidFill>
                <a:srgbClr val="BBC9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E57556BD-ED0A-863F-66AB-AB24C0BB6C8B}"/>
                </a:ext>
              </a:extLst>
            </p:cNvPr>
            <p:cNvSpPr/>
            <p:nvPr/>
          </p:nvSpPr>
          <p:spPr>
            <a:xfrm>
              <a:off x="0" y="3893557"/>
              <a:ext cx="7423776" cy="2964443"/>
            </a:xfrm>
            <a:custGeom>
              <a:avLst/>
              <a:gdLst>
                <a:gd name="connsiteX0" fmla="*/ 1025774 w 7423776"/>
                <a:gd name="connsiteY0" fmla="*/ 2019 h 2964443"/>
                <a:gd name="connsiteX1" fmla="*/ 1270000 w 7423776"/>
                <a:gd name="connsiteY1" fmla="*/ 81543 h 2964443"/>
                <a:gd name="connsiteX2" fmla="*/ 1282700 w 7423776"/>
                <a:gd name="connsiteY2" fmla="*/ 1415043 h 2964443"/>
                <a:gd name="connsiteX3" fmla="*/ 3035300 w 7423776"/>
                <a:gd name="connsiteY3" fmla="*/ 1745243 h 2964443"/>
                <a:gd name="connsiteX4" fmla="*/ 3454400 w 7423776"/>
                <a:gd name="connsiteY4" fmla="*/ 2723143 h 2964443"/>
                <a:gd name="connsiteX5" fmla="*/ 5943600 w 7423776"/>
                <a:gd name="connsiteY5" fmla="*/ 2329443 h 2964443"/>
                <a:gd name="connsiteX6" fmla="*/ 7312664 w 7423776"/>
                <a:gd name="connsiteY6" fmla="*/ 2892355 h 2964443"/>
                <a:gd name="connsiteX7" fmla="*/ 7423776 w 7423776"/>
                <a:gd name="connsiteY7" fmla="*/ 2964443 h 2964443"/>
                <a:gd name="connsiteX8" fmla="*/ 0 w 7423776"/>
                <a:gd name="connsiteY8" fmla="*/ 2964443 h 2964443"/>
                <a:gd name="connsiteX9" fmla="*/ 0 w 7423776"/>
                <a:gd name="connsiteY9" fmla="*/ 205072 h 2964443"/>
                <a:gd name="connsiteX10" fmla="*/ 47321 w 7423776"/>
                <a:gd name="connsiteY10" fmla="*/ 190628 h 2964443"/>
                <a:gd name="connsiteX11" fmla="*/ 1025774 w 7423776"/>
                <a:gd name="connsiteY11" fmla="*/ 2019 h 296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3776" h="2964443">
                  <a:moveTo>
                    <a:pt x="1025774" y="2019"/>
                  </a:moveTo>
                  <a:cubicBezTo>
                    <a:pt x="1125869" y="8849"/>
                    <a:pt x="1209146" y="33389"/>
                    <a:pt x="1270000" y="81543"/>
                  </a:cubicBezTo>
                  <a:cubicBezTo>
                    <a:pt x="1513416" y="274160"/>
                    <a:pt x="988483" y="1137760"/>
                    <a:pt x="1282700" y="1415043"/>
                  </a:cubicBezTo>
                  <a:cubicBezTo>
                    <a:pt x="1576917" y="1692326"/>
                    <a:pt x="2673350" y="1527226"/>
                    <a:pt x="3035300" y="1745243"/>
                  </a:cubicBezTo>
                  <a:cubicBezTo>
                    <a:pt x="3397250" y="1963260"/>
                    <a:pt x="2969684" y="2625776"/>
                    <a:pt x="3454400" y="2723143"/>
                  </a:cubicBezTo>
                  <a:cubicBezTo>
                    <a:pt x="3939116" y="2820510"/>
                    <a:pt x="5171017" y="2213026"/>
                    <a:pt x="5943600" y="2329443"/>
                  </a:cubicBezTo>
                  <a:cubicBezTo>
                    <a:pt x="6426465" y="2402204"/>
                    <a:pt x="6875843" y="2620072"/>
                    <a:pt x="7312664" y="2892355"/>
                  </a:cubicBezTo>
                  <a:lnTo>
                    <a:pt x="7423776" y="2964443"/>
                  </a:lnTo>
                  <a:lnTo>
                    <a:pt x="0" y="2964443"/>
                  </a:lnTo>
                  <a:lnTo>
                    <a:pt x="0" y="205072"/>
                  </a:lnTo>
                  <a:lnTo>
                    <a:pt x="47321" y="190628"/>
                  </a:lnTo>
                  <a:cubicBezTo>
                    <a:pt x="420188" y="78562"/>
                    <a:pt x="775536" y="-15055"/>
                    <a:pt x="1025774" y="2019"/>
                  </a:cubicBezTo>
                  <a:close/>
                </a:path>
              </a:pathLst>
            </a:custGeom>
            <a:solidFill>
              <a:srgbClr val="BBC9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3F3C015E-4A82-CE5D-087B-4DDCF656B189}"/>
              </a:ext>
            </a:extLst>
          </p:cNvPr>
          <p:cNvGrpSpPr/>
          <p:nvPr userDrawn="1"/>
        </p:nvGrpSpPr>
        <p:grpSpPr>
          <a:xfrm>
            <a:off x="8127502" y="-38100"/>
            <a:ext cx="4089899" cy="1384300"/>
            <a:chOff x="4689458" y="-38100"/>
            <a:chExt cx="7527943" cy="2547968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9604812D-CDB7-0B6A-A045-34120D5D85CF}"/>
                </a:ext>
              </a:extLst>
            </p:cNvPr>
            <p:cNvSpPr/>
            <p:nvPr/>
          </p:nvSpPr>
          <p:spPr>
            <a:xfrm>
              <a:off x="4689458" y="-38100"/>
              <a:ext cx="7527943" cy="2547968"/>
            </a:xfrm>
            <a:custGeom>
              <a:avLst/>
              <a:gdLst>
                <a:gd name="connsiteX0" fmla="*/ 0 w 7527943"/>
                <a:gd name="connsiteY0" fmla="*/ 0 h 2547968"/>
                <a:gd name="connsiteX1" fmla="*/ 7527943 w 7527943"/>
                <a:gd name="connsiteY1" fmla="*/ 0 h 2547968"/>
                <a:gd name="connsiteX2" fmla="*/ 7527943 w 7527943"/>
                <a:gd name="connsiteY2" fmla="*/ 2339267 h 2547968"/>
                <a:gd name="connsiteX3" fmla="*/ 7510877 w 7527943"/>
                <a:gd name="connsiteY3" fmla="*/ 2327275 h 2547968"/>
                <a:gd name="connsiteX4" fmla="*/ 7019943 w 7527943"/>
                <a:gd name="connsiteY4" fmla="*/ 2146300 h 2547968"/>
                <a:gd name="connsiteX5" fmla="*/ 5800743 w 7527943"/>
                <a:gd name="connsiteY5" fmla="*/ 2527300 h 2547968"/>
                <a:gd name="connsiteX6" fmla="*/ 5343543 w 7527943"/>
                <a:gd name="connsiteY6" fmla="*/ 1358900 h 2547968"/>
                <a:gd name="connsiteX7" fmla="*/ 3476643 w 7527943"/>
                <a:gd name="connsiteY7" fmla="*/ 1536700 h 2547968"/>
                <a:gd name="connsiteX8" fmla="*/ 2333643 w 7527943"/>
                <a:gd name="connsiteY8" fmla="*/ 685800 h 2547968"/>
                <a:gd name="connsiteX9" fmla="*/ 365144 w 7527943"/>
                <a:gd name="connsiteY9" fmla="*/ 558800 h 2547968"/>
                <a:gd name="connsiteX10" fmla="*/ 25815 w 7527943"/>
                <a:gd name="connsiteY10" fmla="*/ 134144 h 2547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527943" h="2547968">
                  <a:moveTo>
                    <a:pt x="0" y="0"/>
                  </a:moveTo>
                  <a:lnTo>
                    <a:pt x="7527943" y="0"/>
                  </a:lnTo>
                  <a:lnTo>
                    <a:pt x="7527943" y="2339267"/>
                  </a:lnTo>
                  <a:lnTo>
                    <a:pt x="7510877" y="2327275"/>
                  </a:lnTo>
                  <a:cubicBezTo>
                    <a:pt x="7359404" y="2228850"/>
                    <a:pt x="7198801" y="2159000"/>
                    <a:pt x="7019943" y="2146300"/>
                  </a:cubicBezTo>
                  <a:cubicBezTo>
                    <a:pt x="6662226" y="2120900"/>
                    <a:pt x="6080143" y="2658533"/>
                    <a:pt x="5800743" y="2527300"/>
                  </a:cubicBezTo>
                  <a:cubicBezTo>
                    <a:pt x="5521343" y="2396067"/>
                    <a:pt x="5730893" y="1524000"/>
                    <a:pt x="5343543" y="1358900"/>
                  </a:cubicBezTo>
                  <a:cubicBezTo>
                    <a:pt x="4956193" y="1193800"/>
                    <a:pt x="3978293" y="1648883"/>
                    <a:pt x="3476643" y="1536700"/>
                  </a:cubicBezTo>
                  <a:cubicBezTo>
                    <a:pt x="2974993" y="1424517"/>
                    <a:pt x="2852226" y="848783"/>
                    <a:pt x="2333643" y="685800"/>
                  </a:cubicBezTo>
                  <a:cubicBezTo>
                    <a:pt x="1815060" y="522817"/>
                    <a:pt x="756726" y="749300"/>
                    <a:pt x="365144" y="558800"/>
                  </a:cubicBezTo>
                  <a:cubicBezTo>
                    <a:pt x="169352" y="463550"/>
                    <a:pt x="72779" y="312738"/>
                    <a:pt x="25815" y="134144"/>
                  </a:cubicBezTo>
                  <a:close/>
                </a:path>
              </a:pathLst>
            </a:custGeom>
            <a:solidFill>
              <a:srgbClr val="F7F7EC"/>
            </a:solidFill>
            <a:ln>
              <a:solidFill>
                <a:srgbClr val="79976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7DA8C2A0-D2CE-839D-3126-E6830BA25ACA}"/>
                </a:ext>
              </a:extLst>
            </p:cNvPr>
            <p:cNvSpPr/>
            <p:nvPr/>
          </p:nvSpPr>
          <p:spPr>
            <a:xfrm>
              <a:off x="7423776" y="0"/>
              <a:ext cx="4768224" cy="1216381"/>
            </a:xfrm>
            <a:custGeom>
              <a:avLst/>
              <a:gdLst>
                <a:gd name="connsiteX0" fmla="*/ 0 w 6486133"/>
                <a:gd name="connsiteY0" fmla="*/ 0 h 1654622"/>
                <a:gd name="connsiteX1" fmla="*/ 6486133 w 6486133"/>
                <a:gd name="connsiteY1" fmla="*/ 0 h 1654622"/>
                <a:gd name="connsiteX2" fmla="*/ 6486133 w 6486133"/>
                <a:gd name="connsiteY2" fmla="*/ 1654622 h 1654622"/>
                <a:gd name="connsiteX3" fmla="*/ 6379324 w 6486133"/>
                <a:gd name="connsiteY3" fmla="*/ 1654026 h 1654622"/>
                <a:gd name="connsiteX4" fmla="*/ 5940033 w 6486133"/>
                <a:gd name="connsiteY4" fmla="*/ 1600200 h 1654622"/>
                <a:gd name="connsiteX5" fmla="*/ 3679433 w 6486133"/>
                <a:gd name="connsiteY5" fmla="*/ 762000 h 1654622"/>
                <a:gd name="connsiteX6" fmla="*/ 1241033 w 6486133"/>
                <a:gd name="connsiteY6" fmla="*/ 1041400 h 1654622"/>
                <a:gd name="connsiteX7" fmla="*/ 208365 w 6486133"/>
                <a:gd name="connsiteY7" fmla="*/ 238125 h 165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86133" h="1654622">
                  <a:moveTo>
                    <a:pt x="0" y="0"/>
                  </a:moveTo>
                  <a:lnTo>
                    <a:pt x="6486133" y="0"/>
                  </a:lnTo>
                  <a:lnTo>
                    <a:pt x="6486133" y="1654622"/>
                  </a:lnTo>
                  <a:lnTo>
                    <a:pt x="6379324" y="1654026"/>
                  </a:lnTo>
                  <a:cubicBezTo>
                    <a:pt x="6242650" y="1648156"/>
                    <a:pt x="6097195" y="1631421"/>
                    <a:pt x="5940033" y="1600200"/>
                  </a:cubicBezTo>
                  <a:cubicBezTo>
                    <a:pt x="5311383" y="1475317"/>
                    <a:pt x="4462600" y="855133"/>
                    <a:pt x="3679433" y="762000"/>
                  </a:cubicBezTo>
                  <a:cubicBezTo>
                    <a:pt x="2896266" y="668867"/>
                    <a:pt x="1941650" y="1270000"/>
                    <a:pt x="1241033" y="1041400"/>
                  </a:cubicBezTo>
                  <a:cubicBezTo>
                    <a:pt x="890725" y="927100"/>
                    <a:pt x="524542" y="586317"/>
                    <a:pt x="208365" y="23812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7EF4730-A192-3BA4-F385-3789723D8DA4}"/>
              </a:ext>
            </a:extLst>
          </p:cNvPr>
          <p:cNvGrpSpPr/>
          <p:nvPr userDrawn="1"/>
        </p:nvGrpSpPr>
        <p:grpSpPr>
          <a:xfrm>
            <a:off x="10700956" y="6383020"/>
            <a:ext cx="1008445" cy="113628"/>
            <a:chOff x="10700956" y="6383020"/>
            <a:chExt cx="1008445" cy="11362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EF97856-2E8F-EBED-B87F-B91EACFEA2FD}"/>
                </a:ext>
              </a:extLst>
            </p:cNvPr>
            <p:cNvSpPr/>
            <p:nvPr/>
          </p:nvSpPr>
          <p:spPr>
            <a:xfrm>
              <a:off x="10925489" y="6383020"/>
              <a:ext cx="113628" cy="113628"/>
            </a:xfrm>
            <a:prstGeom prst="ellipse">
              <a:avLst/>
            </a:pr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519299F4-3125-5848-B97F-0ABCFDC8A592}"/>
                </a:ext>
              </a:extLst>
            </p:cNvPr>
            <p:cNvSpPr/>
            <p:nvPr/>
          </p:nvSpPr>
          <p:spPr>
            <a:xfrm>
              <a:off x="11148917" y="6383020"/>
              <a:ext cx="113628" cy="113628"/>
            </a:xfrm>
            <a:prstGeom prst="ellipse">
              <a:avLst/>
            </a:prstGeom>
            <a:solidFill>
              <a:srgbClr val="BBC9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C2C696F-89F7-0A8D-AD37-7142EFDB89EB}"/>
                </a:ext>
              </a:extLst>
            </p:cNvPr>
            <p:cNvSpPr/>
            <p:nvPr/>
          </p:nvSpPr>
          <p:spPr>
            <a:xfrm>
              <a:off x="11372345" y="6383020"/>
              <a:ext cx="113628" cy="113628"/>
            </a:xfrm>
            <a:prstGeom prst="ellipse">
              <a:avLst/>
            </a:prstGeom>
            <a:solidFill>
              <a:srgbClr val="79976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1FA0050-CC05-B058-A7C3-2E3B4E6447FC}"/>
                </a:ext>
              </a:extLst>
            </p:cNvPr>
            <p:cNvSpPr/>
            <p:nvPr/>
          </p:nvSpPr>
          <p:spPr>
            <a:xfrm>
              <a:off x="11595773" y="6383020"/>
              <a:ext cx="113628" cy="113628"/>
            </a:xfrm>
            <a:prstGeom prst="ellipse">
              <a:avLst/>
            </a:prstGeom>
            <a:solidFill>
              <a:srgbClr val="E2C34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13903C29-EDA4-9F7E-C335-511E1475D395}"/>
                </a:ext>
              </a:extLst>
            </p:cNvPr>
            <p:cNvSpPr/>
            <p:nvPr/>
          </p:nvSpPr>
          <p:spPr>
            <a:xfrm>
              <a:off x="10700956" y="6383020"/>
              <a:ext cx="113628" cy="113628"/>
            </a:xfrm>
            <a:prstGeom prst="ellipse">
              <a:avLst/>
            </a:prstGeom>
            <a:solidFill>
              <a:srgbClr val="F7F7E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13930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6B4E4DA-0A66-8F25-56C0-6132B36F2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B9036-A69D-4216-A3B5-6089005495AF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76CA0FE-7631-5AB1-0127-D28F83E0C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3130073-C7E1-6A69-0D2D-323FCD01F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DB27-C9DA-4502-A7B3-2801A9D509F4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1E939C0C-864A-80D8-7C18-27BD1EFBEDBD}"/>
              </a:ext>
            </a:extLst>
          </p:cNvPr>
          <p:cNvGrpSpPr/>
          <p:nvPr userDrawn="1"/>
        </p:nvGrpSpPr>
        <p:grpSpPr>
          <a:xfrm>
            <a:off x="807247" y="3092887"/>
            <a:ext cx="3513983" cy="1204794"/>
            <a:chOff x="870547" y="7238685"/>
            <a:chExt cx="3333750" cy="1143000"/>
          </a:xfrm>
        </p:grpSpPr>
        <p:grpSp>
          <p:nvGrpSpPr>
            <p:cNvPr id="7" name="组合 6" descr="51PPT模板网，幻灯片演示模板及素材免费下载！&#10;51PPT模板网 唯一访问网址：www.51pptmoban.com">
              <a:extLst>
                <a:ext uri="{FF2B5EF4-FFF2-40B4-BE49-F238E27FC236}">
                  <a16:creationId xmlns:a16="http://schemas.microsoft.com/office/drawing/2014/main" id="{A9912DB9-AC2D-1A50-CBF2-7C8DBBA8EA41}"/>
                </a:ext>
              </a:extLst>
            </p:cNvPr>
            <p:cNvGrpSpPr/>
            <p:nvPr userDrawn="1"/>
          </p:nvGrpSpPr>
          <p:grpSpPr>
            <a:xfrm>
              <a:off x="1089945" y="7419206"/>
              <a:ext cx="2824283" cy="781959"/>
              <a:chOff x="1086173" y="3300162"/>
              <a:chExt cx="2824283" cy="781959"/>
            </a:xfrm>
          </p:grpSpPr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847A12C7-2B82-E339-F4BF-E63632A6416A}"/>
                  </a:ext>
                </a:extLst>
              </p:cNvPr>
              <p:cNvSpPr/>
              <p:nvPr userDrawn="1"/>
            </p:nvSpPr>
            <p:spPr>
              <a:xfrm>
                <a:off x="2111882" y="3451828"/>
                <a:ext cx="250109" cy="332432"/>
              </a:xfrm>
              <a:custGeom>
                <a:avLst/>
                <a:gdLst>
                  <a:gd name="connsiteX0" fmla="*/ 79937 w 250109"/>
                  <a:gd name="connsiteY0" fmla="*/ 159025 h 332432"/>
                  <a:gd name="connsiteX1" fmla="*/ 79937 w 250109"/>
                  <a:gd name="connsiteY1" fmla="*/ 62949 h 332432"/>
                  <a:gd name="connsiteX2" fmla="*/ 112574 w 250109"/>
                  <a:gd name="connsiteY2" fmla="*/ 62949 h 332432"/>
                  <a:gd name="connsiteX3" fmla="*/ 156891 w 250109"/>
                  <a:gd name="connsiteY3" fmla="*/ 72996 h 332432"/>
                  <a:gd name="connsiteX4" fmla="*/ 172401 w 250109"/>
                  <a:gd name="connsiteY4" fmla="*/ 108130 h 332432"/>
                  <a:gd name="connsiteX5" fmla="*/ 158257 w 250109"/>
                  <a:gd name="connsiteY5" fmla="*/ 145870 h 332432"/>
                  <a:gd name="connsiteX6" fmla="*/ 114820 w 250109"/>
                  <a:gd name="connsiteY6" fmla="*/ 159025 h 332432"/>
                  <a:gd name="connsiteX7" fmla="*/ 79937 w 250109"/>
                  <a:gd name="connsiteY7" fmla="*/ 159025 h 332432"/>
                  <a:gd name="connsiteX8" fmla="*/ 0 w 250109"/>
                  <a:gd name="connsiteY8" fmla="*/ 332433 h 332432"/>
                  <a:gd name="connsiteX9" fmla="*/ 79937 w 250109"/>
                  <a:gd name="connsiteY9" fmla="*/ 332433 h 332432"/>
                  <a:gd name="connsiteX10" fmla="*/ 79937 w 250109"/>
                  <a:gd name="connsiteY10" fmla="*/ 222087 h 332432"/>
                  <a:gd name="connsiteX11" fmla="*/ 118792 w 250109"/>
                  <a:gd name="connsiteY11" fmla="*/ 222087 h 332432"/>
                  <a:gd name="connsiteX12" fmla="*/ 184082 w 250109"/>
                  <a:gd name="connsiteY12" fmla="*/ 210047 h 332432"/>
                  <a:gd name="connsiteX13" fmla="*/ 231743 w 250109"/>
                  <a:gd name="connsiteY13" fmla="*/ 172810 h 332432"/>
                  <a:gd name="connsiteX14" fmla="*/ 250110 w 250109"/>
                  <a:gd name="connsiteY14" fmla="*/ 108148 h 332432"/>
                  <a:gd name="connsiteX15" fmla="*/ 231869 w 250109"/>
                  <a:gd name="connsiteY15" fmla="*/ 43594 h 332432"/>
                  <a:gd name="connsiteX16" fmla="*/ 183831 w 250109"/>
                  <a:gd name="connsiteY16" fmla="*/ 9700 h 332432"/>
                  <a:gd name="connsiteX17" fmla="*/ 116563 w 250109"/>
                  <a:gd name="connsiteY17" fmla="*/ 13 h 332432"/>
                  <a:gd name="connsiteX18" fmla="*/ 0 w 250109"/>
                  <a:gd name="connsiteY18" fmla="*/ 13 h 332432"/>
                  <a:gd name="connsiteX19" fmla="*/ 0 w 250109"/>
                  <a:gd name="connsiteY19" fmla="*/ 332433 h 332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0109" h="332432">
                    <a:moveTo>
                      <a:pt x="79937" y="159025"/>
                    </a:moveTo>
                    <a:lnTo>
                      <a:pt x="79937" y="62949"/>
                    </a:lnTo>
                    <a:lnTo>
                      <a:pt x="112574" y="62949"/>
                    </a:lnTo>
                    <a:cubicBezTo>
                      <a:pt x="131821" y="62698"/>
                      <a:pt x="146702" y="66059"/>
                      <a:pt x="156891" y="72996"/>
                    </a:cubicBezTo>
                    <a:cubicBezTo>
                      <a:pt x="167189" y="79825"/>
                      <a:pt x="172401" y="91488"/>
                      <a:pt x="172401" y="108130"/>
                    </a:cubicBezTo>
                    <a:cubicBezTo>
                      <a:pt x="172527" y="124520"/>
                      <a:pt x="167692" y="137046"/>
                      <a:pt x="158257" y="145870"/>
                    </a:cubicBezTo>
                    <a:cubicBezTo>
                      <a:pt x="148696" y="154550"/>
                      <a:pt x="134175" y="159025"/>
                      <a:pt x="114820" y="159025"/>
                    </a:cubicBezTo>
                    <a:lnTo>
                      <a:pt x="79937" y="159025"/>
                    </a:lnTo>
                    <a:close/>
                    <a:moveTo>
                      <a:pt x="0" y="332433"/>
                    </a:moveTo>
                    <a:lnTo>
                      <a:pt x="79937" y="332433"/>
                    </a:lnTo>
                    <a:lnTo>
                      <a:pt x="79937" y="222087"/>
                    </a:lnTo>
                    <a:lnTo>
                      <a:pt x="118792" y="222087"/>
                    </a:lnTo>
                    <a:cubicBezTo>
                      <a:pt x="142496" y="222087"/>
                      <a:pt x="164224" y="218116"/>
                      <a:pt x="184082" y="210047"/>
                    </a:cubicBezTo>
                    <a:cubicBezTo>
                      <a:pt x="203815" y="202103"/>
                      <a:pt x="219702" y="189559"/>
                      <a:pt x="231743" y="172810"/>
                    </a:cubicBezTo>
                    <a:cubicBezTo>
                      <a:pt x="243658" y="155934"/>
                      <a:pt x="249858" y="134458"/>
                      <a:pt x="250110" y="108148"/>
                    </a:cubicBezTo>
                    <a:cubicBezTo>
                      <a:pt x="249858" y="80957"/>
                      <a:pt x="243784" y="59373"/>
                      <a:pt x="231869" y="43594"/>
                    </a:cubicBezTo>
                    <a:cubicBezTo>
                      <a:pt x="219828" y="27707"/>
                      <a:pt x="203815" y="16403"/>
                      <a:pt x="183831" y="9700"/>
                    </a:cubicBezTo>
                    <a:cubicBezTo>
                      <a:pt x="163721" y="3122"/>
                      <a:pt x="141256" y="-238"/>
                      <a:pt x="116563" y="13"/>
                    </a:cubicBezTo>
                    <a:lnTo>
                      <a:pt x="0" y="13"/>
                    </a:lnTo>
                    <a:lnTo>
                      <a:pt x="0" y="332433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59FAB202-0DF3-E820-8374-9E7DFD3F2801}"/>
                  </a:ext>
                </a:extLst>
              </p:cNvPr>
              <p:cNvSpPr/>
              <p:nvPr userDrawn="1"/>
            </p:nvSpPr>
            <p:spPr>
              <a:xfrm>
                <a:off x="2426959" y="3451828"/>
                <a:ext cx="250109" cy="332432"/>
              </a:xfrm>
              <a:custGeom>
                <a:avLst/>
                <a:gdLst>
                  <a:gd name="connsiteX0" fmla="*/ 79937 w 250109"/>
                  <a:gd name="connsiteY0" fmla="*/ 159025 h 332432"/>
                  <a:gd name="connsiteX1" fmla="*/ 79937 w 250109"/>
                  <a:gd name="connsiteY1" fmla="*/ 62949 h 332432"/>
                  <a:gd name="connsiteX2" fmla="*/ 112574 w 250109"/>
                  <a:gd name="connsiteY2" fmla="*/ 62949 h 332432"/>
                  <a:gd name="connsiteX3" fmla="*/ 156891 w 250109"/>
                  <a:gd name="connsiteY3" fmla="*/ 72996 h 332432"/>
                  <a:gd name="connsiteX4" fmla="*/ 172401 w 250109"/>
                  <a:gd name="connsiteY4" fmla="*/ 108130 h 332432"/>
                  <a:gd name="connsiteX5" fmla="*/ 158257 w 250109"/>
                  <a:gd name="connsiteY5" fmla="*/ 145870 h 332432"/>
                  <a:gd name="connsiteX6" fmla="*/ 114820 w 250109"/>
                  <a:gd name="connsiteY6" fmla="*/ 159025 h 332432"/>
                  <a:gd name="connsiteX7" fmla="*/ 79937 w 250109"/>
                  <a:gd name="connsiteY7" fmla="*/ 159025 h 332432"/>
                  <a:gd name="connsiteX8" fmla="*/ 0 w 250109"/>
                  <a:gd name="connsiteY8" fmla="*/ 332433 h 332432"/>
                  <a:gd name="connsiteX9" fmla="*/ 79937 w 250109"/>
                  <a:gd name="connsiteY9" fmla="*/ 332433 h 332432"/>
                  <a:gd name="connsiteX10" fmla="*/ 79937 w 250109"/>
                  <a:gd name="connsiteY10" fmla="*/ 222087 h 332432"/>
                  <a:gd name="connsiteX11" fmla="*/ 118792 w 250109"/>
                  <a:gd name="connsiteY11" fmla="*/ 222087 h 332432"/>
                  <a:gd name="connsiteX12" fmla="*/ 184082 w 250109"/>
                  <a:gd name="connsiteY12" fmla="*/ 210047 h 332432"/>
                  <a:gd name="connsiteX13" fmla="*/ 231743 w 250109"/>
                  <a:gd name="connsiteY13" fmla="*/ 172810 h 332432"/>
                  <a:gd name="connsiteX14" fmla="*/ 250110 w 250109"/>
                  <a:gd name="connsiteY14" fmla="*/ 108148 h 332432"/>
                  <a:gd name="connsiteX15" fmla="*/ 231869 w 250109"/>
                  <a:gd name="connsiteY15" fmla="*/ 43594 h 332432"/>
                  <a:gd name="connsiteX16" fmla="*/ 183831 w 250109"/>
                  <a:gd name="connsiteY16" fmla="*/ 9700 h 332432"/>
                  <a:gd name="connsiteX17" fmla="*/ 116563 w 250109"/>
                  <a:gd name="connsiteY17" fmla="*/ 13 h 332432"/>
                  <a:gd name="connsiteX18" fmla="*/ 0 w 250109"/>
                  <a:gd name="connsiteY18" fmla="*/ 13 h 332432"/>
                  <a:gd name="connsiteX19" fmla="*/ 0 w 250109"/>
                  <a:gd name="connsiteY19" fmla="*/ 332433 h 332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0109" h="332432">
                    <a:moveTo>
                      <a:pt x="79937" y="159025"/>
                    </a:moveTo>
                    <a:lnTo>
                      <a:pt x="79937" y="62949"/>
                    </a:lnTo>
                    <a:lnTo>
                      <a:pt x="112574" y="62949"/>
                    </a:lnTo>
                    <a:cubicBezTo>
                      <a:pt x="131821" y="62698"/>
                      <a:pt x="146702" y="66059"/>
                      <a:pt x="156891" y="72996"/>
                    </a:cubicBezTo>
                    <a:cubicBezTo>
                      <a:pt x="167189" y="79825"/>
                      <a:pt x="172401" y="91488"/>
                      <a:pt x="172401" y="108130"/>
                    </a:cubicBezTo>
                    <a:cubicBezTo>
                      <a:pt x="172527" y="124520"/>
                      <a:pt x="167692" y="137046"/>
                      <a:pt x="158257" y="145870"/>
                    </a:cubicBezTo>
                    <a:cubicBezTo>
                      <a:pt x="148696" y="154550"/>
                      <a:pt x="134175" y="159025"/>
                      <a:pt x="114820" y="159025"/>
                    </a:cubicBezTo>
                    <a:lnTo>
                      <a:pt x="79937" y="159025"/>
                    </a:lnTo>
                    <a:close/>
                    <a:moveTo>
                      <a:pt x="0" y="332433"/>
                    </a:moveTo>
                    <a:lnTo>
                      <a:pt x="79937" y="332433"/>
                    </a:lnTo>
                    <a:lnTo>
                      <a:pt x="79937" y="222087"/>
                    </a:lnTo>
                    <a:lnTo>
                      <a:pt x="118792" y="222087"/>
                    </a:lnTo>
                    <a:cubicBezTo>
                      <a:pt x="142496" y="222087"/>
                      <a:pt x="164224" y="218116"/>
                      <a:pt x="184082" y="210047"/>
                    </a:cubicBezTo>
                    <a:cubicBezTo>
                      <a:pt x="203815" y="202103"/>
                      <a:pt x="219702" y="189559"/>
                      <a:pt x="231743" y="172810"/>
                    </a:cubicBezTo>
                    <a:cubicBezTo>
                      <a:pt x="243658" y="155934"/>
                      <a:pt x="249858" y="134458"/>
                      <a:pt x="250110" y="108148"/>
                    </a:cubicBezTo>
                    <a:cubicBezTo>
                      <a:pt x="249858" y="80957"/>
                      <a:pt x="243784" y="59373"/>
                      <a:pt x="231869" y="43594"/>
                    </a:cubicBezTo>
                    <a:cubicBezTo>
                      <a:pt x="219828" y="27707"/>
                      <a:pt x="203815" y="16403"/>
                      <a:pt x="183831" y="9700"/>
                    </a:cubicBezTo>
                    <a:cubicBezTo>
                      <a:pt x="163721" y="3122"/>
                      <a:pt x="141256" y="-238"/>
                      <a:pt x="116563" y="13"/>
                    </a:cubicBezTo>
                    <a:lnTo>
                      <a:pt x="0" y="13"/>
                    </a:lnTo>
                    <a:lnTo>
                      <a:pt x="0" y="332433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15AD78EE-3DAA-9278-4CF7-07E299F22C39}"/>
                  </a:ext>
                </a:extLst>
              </p:cNvPr>
              <p:cNvSpPr/>
              <p:nvPr userDrawn="1"/>
            </p:nvSpPr>
            <p:spPr>
              <a:xfrm>
                <a:off x="2713715" y="3451841"/>
                <a:ext cx="259922" cy="332419"/>
              </a:xfrm>
              <a:custGeom>
                <a:avLst/>
                <a:gdLst>
                  <a:gd name="connsiteX0" fmla="*/ 89732 w 259922"/>
                  <a:gd name="connsiteY0" fmla="*/ 332420 h 332419"/>
                  <a:gd name="connsiteX1" fmla="*/ 169669 w 259922"/>
                  <a:gd name="connsiteY1" fmla="*/ 332420 h 332419"/>
                  <a:gd name="connsiteX2" fmla="*/ 169669 w 259922"/>
                  <a:gd name="connsiteY2" fmla="*/ 66045 h 332419"/>
                  <a:gd name="connsiteX3" fmla="*/ 259922 w 259922"/>
                  <a:gd name="connsiteY3" fmla="*/ 66045 h 332419"/>
                  <a:gd name="connsiteX4" fmla="*/ 259922 w 259922"/>
                  <a:gd name="connsiteY4" fmla="*/ 0 h 332419"/>
                  <a:gd name="connsiteX5" fmla="*/ 0 w 259922"/>
                  <a:gd name="connsiteY5" fmla="*/ 0 h 332419"/>
                  <a:gd name="connsiteX6" fmla="*/ 0 w 259922"/>
                  <a:gd name="connsiteY6" fmla="*/ 66045 h 332419"/>
                  <a:gd name="connsiteX7" fmla="*/ 89732 w 259922"/>
                  <a:gd name="connsiteY7" fmla="*/ 66045 h 3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922" h="332419">
                    <a:moveTo>
                      <a:pt x="89732" y="332420"/>
                    </a:moveTo>
                    <a:lnTo>
                      <a:pt x="169669" y="332420"/>
                    </a:lnTo>
                    <a:lnTo>
                      <a:pt x="169669" y="66045"/>
                    </a:lnTo>
                    <a:lnTo>
                      <a:pt x="259922" y="66045"/>
                    </a:lnTo>
                    <a:lnTo>
                      <a:pt x="259922" y="0"/>
                    </a:lnTo>
                    <a:lnTo>
                      <a:pt x="0" y="0"/>
                    </a:lnTo>
                    <a:lnTo>
                      <a:pt x="0" y="66045"/>
                    </a:lnTo>
                    <a:lnTo>
                      <a:pt x="89732" y="66045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" name="任意多边形: 形状 11">
                <a:extLst>
                  <a:ext uri="{FF2B5EF4-FFF2-40B4-BE49-F238E27FC236}">
                    <a16:creationId xmlns:a16="http://schemas.microsoft.com/office/drawing/2014/main" id="{3C586290-21FD-FA82-693F-1E3BE7C58FBC}"/>
                  </a:ext>
                </a:extLst>
              </p:cNvPr>
              <p:cNvSpPr/>
              <p:nvPr userDrawn="1"/>
            </p:nvSpPr>
            <p:spPr>
              <a:xfrm>
                <a:off x="3026743" y="3420175"/>
                <a:ext cx="399147" cy="388526"/>
              </a:xfrm>
              <a:custGeom>
                <a:avLst/>
                <a:gdLst>
                  <a:gd name="connsiteX0" fmla="*/ 387323 w 399147"/>
                  <a:gd name="connsiteY0" fmla="*/ 305498 h 388526"/>
                  <a:gd name="connsiteX1" fmla="*/ 387323 w 399147"/>
                  <a:gd name="connsiteY1" fmla="*/ 257334 h 388526"/>
                  <a:gd name="connsiteX2" fmla="*/ 291211 w 399147"/>
                  <a:gd name="connsiteY2" fmla="*/ 257334 h 388526"/>
                  <a:gd name="connsiteX3" fmla="*/ 292235 w 399147"/>
                  <a:gd name="connsiteY3" fmla="*/ 248475 h 388526"/>
                  <a:gd name="connsiteX4" fmla="*/ 293260 w 399147"/>
                  <a:gd name="connsiteY4" fmla="*/ 239273 h 388526"/>
                  <a:gd name="connsiteX5" fmla="*/ 367212 w 399147"/>
                  <a:gd name="connsiteY5" fmla="*/ 239273 h 388526"/>
                  <a:gd name="connsiteX6" fmla="*/ 367212 w 399147"/>
                  <a:gd name="connsiteY6" fmla="*/ 98628 h 388526"/>
                  <a:gd name="connsiteX7" fmla="*/ 159084 w 399147"/>
                  <a:gd name="connsiteY7" fmla="*/ 98628 h 388526"/>
                  <a:gd name="connsiteX8" fmla="*/ 159084 w 399147"/>
                  <a:gd name="connsiteY8" fmla="*/ 239273 h 388526"/>
                  <a:gd name="connsiteX9" fmla="*/ 235193 w 399147"/>
                  <a:gd name="connsiteY9" fmla="*/ 239273 h 388526"/>
                  <a:gd name="connsiteX10" fmla="*/ 234061 w 399147"/>
                  <a:gd name="connsiteY10" fmla="*/ 248475 h 388526"/>
                  <a:gd name="connsiteX11" fmla="*/ 232696 w 399147"/>
                  <a:gd name="connsiteY11" fmla="*/ 257334 h 388526"/>
                  <a:gd name="connsiteX12" fmla="*/ 143970 w 399147"/>
                  <a:gd name="connsiteY12" fmla="*/ 257334 h 388526"/>
                  <a:gd name="connsiteX13" fmla="*/ 143970 w 399147"/>
                  <a:gd name="connsiteY13" fmla="*/ 305498 h 388526"/>
                  <a:gd name="connsiteX14" fmla="*/ 211453 w 399147"/>
                  <a:gd name="connsiteY14" fmla="*/ 305498 h 388526"/>
                  <a:gd name="connsiteX15" fmla="*/ 179751 w 399147"/>
                  <a:gd name="connsiteY15" fmla="*/ 326058 h 388526"/>
                  <a:gd name="connsiteX16" fmla="*/ 126358 w 399147"/>
                  <a:gd name="connsiteY16" fmla="*/ 341046 h 388526"/>
                  <a:gd name="connsiteX17" fmla="*/ 143629 w 399147"/>
                  <a:gd name="connsiteY17" fmla="*/ 363762 h 388526"/>
                  <a:gd name="connsiteX18" fmla="*/ 156245 w 399147"/>
                  <a:gd name="connsiteY18" fmla="*/ 388527 h 388526"/>
                  <a:gd name="connsiteX19" fmla="*/ 232480 w 399147"/>
                  <a:gd name="connsiteY19" fmla="*/ 359215 h 388526"/>
                  <a:gd name="connsiteX20" fmla="*/ 273149 w 399147"/>
                  <a:gd name="connsiteY20" fmla="*/ 317755 h 388526"/>
                  <a:gd name="connsiteX21" fmla="*/ 309398 w 399147"/>
                  <a:gd name="connsiteY21" fmla="*/ 360815 h 388526"/>
                  <a:gd name="connsiteX22" fmla="*/ 363133 w 399147"/>
                  <a:gd name="connsiteY22" fmla="*/ 387736 h 388526"/>
                  <a:gd name="connsiteX23" fmla="*/ 379379 w 399147"/>
                  <a:gd name="connsiteY23" fmla="*/ 361713 h 388526"/>
                  <a:gd name="connsiteX24" fmla="*/ 399148 w 399147"/>
                  <a:gd name="connsiteY24" fmla="*/ 338656 h 388526"/>
                  <a:gd name="connsiteX25" fmla="*/ 359161 w 399147"/>
                  <a:gd name="connsiteY25" fmla="*/ 325932 h 388526"/>
                  <a:gd name="connsiteX26" fmla="*/ 329275 w 399147"/>
                  <a:gd name="connsiteY26" fmla="*/ 305480 h 388526"/>
                  <a:gd name="connsiteX27" fmla="*/ 387323 w 399147"/>
                  <a:gd name="connsiteY27" fmla="*/ 305480 h 388526"/>
                  <a:gd name="connsiteX28" fmla="*/ 213843 w 399147"/>
                  <a:gd name="connsiteY28" fmla="*/ 139064 h 388526"/>
                  <a:gd name="connsiteX29" fmla="*/ 309955 w 399147"/>
                  <a:gd name="connsiteY29" fmla="*/ 139064 h 388526"/>
                  <a:gd name="connsiteX30" fmla="*/ 309955 w 399147"/>
                  <a:gd name="connsiteY30" fmla="*/ 150080 h 388526"/>
                  <a:gd name="connsiteX31" fmla="*/ 213843 w 399147"/>
                  <a:gd name="connsiteY31" fmla="*/ 150080 h 388526"/>
                  <a:gd name="connsiteX32" fmla="*/ 213843 w 399147"/>
                  <a:gd name="connsiteY32" fmla="*/ 139064 h 388526"/>
                  <a:gd name="connsiteX33" fmla="*/ 213843 w 399147"/>
                  <a:gd name="connsiteY33" fmla="*/ 187677 h 388526"/>
                  <a:gd name="connsiteX34" fmla="*/ 309955 w 399147"/>
                  <a:gd name="connsiteY34" fmla="*/ 187677 h 388526"/>
                  <a:gd name="connsiteX35" fmla="*/ 309955 w 399147"/>
                  <a:gd name="connsiteY35" fmla="*/ 198819 h 388526"/>
                  <a:gd name="connsiteX36" fmla="*/ 213843 w 399147"/>
                  <a:gd name="connsiteY36" fmla="*/ 198819 h 388526"/>
                  <a:gd name="connsiteX37" fmla="*/ 213843 w 399147"/>
                  <a:gd name="connsiteY37" fmla="*/ 187677 h 388526"/>
                  <a:gd name="connsiteX38" fmla="*/ 158293 w 399147"/>
                  <a:gd name="connsiteY38" fmla="*/ 214724 h 388526"/>
                  <a:gd name="connsiteX39" fmla="*/ 144653 w 399147"/>
                  <a:gd name="connsiteY39" fmla="*/ 194272 h 388526"/>
                  <a:gd name="connsiteX40" fmla="*/ 124651 w 399147"/>
                  <a:gd name="connsiteY40" fmla="*/ 165536 h 388526"/>
                  <a:gd name="connsiteX41" fmla="*/ 107488 w 399147"/>
                  <a:gd name="connsiteY41" fmla="*/ 142353 h 388526"/>
                  <a:gd name="connsiteX42" fmla="*/ 107488 w 399147"/>
                  <a:gd name="connsiteY42" fmla="*/ 129629 h 388526"/>
                  <a:gd name="connsiteX43" fmla="*/ 141903 w 399147"/>
                  <a:gd name="connsiteY43" fmla="*/ 129629 h 388526"/>
                  <a:gd name="connsiteX44" fmla="*/ 141903 w 399147"/>
                  <a:gd name="connsiteY44" fmla="*/ 74869 h 388526"/>
                  <a:gd name="connsiteX45" fmla="*/ 107488 w 399147"/>
                  <a:gd name="connsiteY45" fmla="*/ 74869 h 388526"/>
                  <a:gd name="connsiteX46" fmla="*/ 107488 w 399147"/>
                  <a:gd name="connsiteY46" fmla="*/ 0 h 388526"/>
                  <a:gd name="connsiteX47" fmla="*/ 51470 w 399147"/>
                  <a:gd name="connsiteY47" fmla="*/ 0 h 388526"/>
                  <a:gd name="connsiteX48" fmla="*/ 51470 w 399147"/>
                  <a:gd name="connsiteY48" fmla="*/ 74869 h 388526"/>
                  <a:gd name="connsiteX49" fmla="*/ 11035 w 399147"/>
                  <a:gd name="connsiteY49" fmla="*/ 74869 h 388526"/>
                  <a:gd name="connsiteX50" fmla="*/ 11035 w 399147"/>
                  <a:gd name="connsiteY50" fmla="*/ 129629 h 388526"/>
                  <a:gd name="connsiteX51" fmla="*/ 51470 w 399147"/>
                  <a:gd name="connsiteY51" fmla="*/ 129629 h 388526"/>
                  <a:gd name="connsiteX52" fmla="*/ 51470 w 399147"/>
                  <a:gd name="connsiteY52" fmla="*/ 144401 h 388526"/>
                  <a:gd name="connsiteX53" fmla="*/ 29545 w 399147"/>
                  <a:gd name="connsiteY53" fmla="*/ 207446 h 388526"/>
                  <a:gd name="connsiteX54" fmla="*/ 0 w 399147"/>
                  <a:gd name="connsiteY54" fmla="*/ 259365 h 388526"/>
                  <a:gd name="connsiteX55" fmla="*/ 15222 w 399147"/>
                  <a:gd name="connsiteY55" fmla="*/ 289468 h 388526"/>
                  <a:gd name="connsiteX56" fmla="*/ 27371 w 399147"/>
                  <a:gd name="connsiteY56" fmla="*/ 320253 h 388526"/>
                  <a:gd name="connsiteX57" fmla="*/ 39861 w 399147"/>
                  <a:gd name="connsiteY57" fmla="*/ 298094 h 388526"/>
                  <a:gd name="connsiteX58" fmla="*/ 51453 w 399147"/>
                  <a:gd name="connsiteY58" fmla="*/ 271963 h 388526"/>
                  <a:gd name="connsiteX59" fmla="*/ 51453 w 399147"/>
                  <a:gd name="connsiteY59" fmla="*/ 388527 h 388526"/>
                  <a:gd name="connsiteX60" fmla="*/ 107470 w 399147"/>
                  <a:gd name="connsiteY60" fmla="*/ 388527 h 388526"/>
                  <a:gd name="connsiteX61" fmla="*/ 107470 w 399147"/>
                  <a:gd name="connsiteY61" fmla="*/ 217995 h 388526"/>
                  <a:gd name="connsiteX62" fmla="*/ 116564 w 399147"/>
                  <a:gd name="connsiteY62" fmla="*/ 237997 h 388526"/>
                  <a:gd name="connsiteX63" fmla="*/ 123501 w 399147"/>
                  <a:gd name="connsiteY63" fmla="*/ 255609 h 388526"/>
                  <a:gd name="connsiteX64" fmla="*/ 158293 w 399147"/>
                  <a:gd name="connsiteY64" fmla="*/ 214724 h 388526"/>
                  <a:gd name="connsiteX65" fmla="*/ 192260 w 399147"/>
                  <a:gd name="connsiteY65" fmla="*/ 92032 h 388526"/>
                  <a:gd name="connsiteX66" fmla="*/ 248277 w 399147"/>
                  <a:gd name="connsiteY66" fmla="*/ 92032 h 388526"/>
                  <a:gd name="connsiteX67" fmla="*/ 248277 w 399147"/>
                  <a:gd name="connsiteY67" fmla="*/ 72821 h 388526"/>
                  <a:gd name="connsiteX68" fmla="*/ 287131 w 399147"/>
                  <a:gd name="connsiteY68" fmla="*/ 72821 h 388526"/>
                  <a:gd name="connsiteX69" fmla="*/ 287131 w 399147"/>
                  <a:gd name="connsiteY69" fmla="*/ 92014 h 388526"/>
                  <a:gd name="connsiteX70" fmla="*/ 344730 w 399147"/>
                  <a:gd name="connsiteY70" fmla="*/ 92014 h 388526"/>
                  <a:gd name="connsiteX71" fmla="*/ 344730 w 399147"/>
                  <a:gd name="connsiteY71" fmla="*/ 72821 h 388526"/>
                  <a:gd name="connsiteX72" fmla="*/ 384842 w 399147"/>
                  <a:gd name="connsiteY72" fmla="*/ 72821 h 388526"/>
                  <a:gd name="connsiteX73" fmla="*/ 384842 w 399147"/>
                  <a:gd name="connsiteY73" fmla="*/ 24549 h 388526"/>
                  <a:gd name="connsiteX74" fmla="*/ 344730 w 399147"/>
                  <a:gd name="connsiteY74" fmla="*/ 24549 h 388526"/>
                  <a:gd name="connsiteX75" fmla="*/ 344730 w 399147"/>
                  <a:gd name="connsiteY75" fmla="*/ 0 h 388526"/>
                  <a:gd name="connsiteX76" fmla="*/ 287131 w 399147"/>
                  <a:gd name="connsiteY76" fmla="*/ 0 h 388526"/>
                  <a:gd name="connsiteX77" fmla="*/ 287131 w 399147"/>
                  <a:gd name="connsiteY77" fmla="*/ 24531 h 388526"/>
                  <a:gd name="connsiteX78" fmla="*/ 248277 w 399147"/>
                  <a:gd name="connsiteY78" fmla="*/ 24531 h 388526"/>
                  <a:gd name="connsiteX79" fmla="*/ 248277 w 399147"/>
                  <a:gd name="connsiteY79" fmla="*/ 0 h 388526"/>
                  <a:gd name="connsiteX80" fmla="*/ 192260 w 399147"/>
                  <a:gd name="connsiteY80" fmla="*/ 0 h 388526"/>
                  <a:gd name="connsiteX81" fmla="*/ 192260 w 399147"/>
                  <a:gd name="connsiteY81" fmla="*/ 24531 h 388526"/>
                  <a:gd name="connsiteX82" fmla="*/ 150907 w 399147"/>
                  <a:gd name="connsiteY82" fmla="*/ 24531 h 388526"/>
                  <a:gd name="connsiteX83" fmla="*/ 150907 w 399147"/>
                  <a:gd name="connsiteY83" fmla="*/ 72821 h 388526"/>
                  <a:gd name="connsiteX84" fmla="*/ 192260 w 399147"/>
                  <a:gd name="connsiteY84" fmla="*/ 72821 h 388526"/>
                  <a:gd name="connsiteX85" fmla="*/ 192260 w 399147"/>
                  <a:gd name="connsiteY85" fmla="*/ 92032 h 388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399147" h="388526">
                    <a:moveTo>
                      <a:pt x="387323" y="305498"/>
                    </a:moveTo>
                    <a:lnTo>
                      <a:pt x="387323" y="257334"/>
                    </a:lnTo>
                    <a:lnTo>
                      <a:pt x="291211" y="257334"/>
                    </a:lnTo>
                    <a:cubicBezTo>
                      <a:pt x="291552" y="254387"/>
                      <a:pt x="291894" y="251422"/>
                      <a:pt x="292235" y="248475"/>
                    </a:cubicBezTo>
                    <a:lnTo>
                      <a:pt x="293260" y="239273"/>
                    </a:lnTo>
                    <a:lnTo>
                      <a:pt x="367212" y="239273"/>
                    </a:lnTo>
                    <a:lnTo>
                      <a:pt x="367212" y="98628"/>
                    </a:lnTo>
                    <a:lnTo>
                      <a:pt x="159084" y="98628"/>
                    </a:lnTo>
                    <a:lnTo>
                      <a:pt x="159084" y="239273"/>
                    </a:lnTo>
                    <a:lnTo>
                      <a:pt x="235193" y="239273"/>
                    </a:lnTo>
                    <a:lnTo>
                      <a:pt x="234061" y="248475"/>
                    </a:lnTo>
                    <a:cubicBezTo>
                      <a:pt x="233720" y="251422"/>
                      <a:pt x="233271" y="254387"/>
                      <a:pt x="232696" y="257334"/>
                    </a:cubicBezTo>
                    <a:lnTo>
                      <a:pt x="143970" y="257334"/>
                    </a:lnTo>
                    <a:lnTo>
                      <a:pt x="143970" y="305498"/>
                    </a:lnTo>
                    <a:lnTo>
                      <a:pt x="211453" y="305498"/>
                    </a:lnTo>
                    <a:cubicBezTo>
                      <a:pt x="204067" y="313226"/>
                      <a:pt x="193500" y="320145"/>
                      <a:pt x="179751" y="326058"/>
                    </a:cubicBezTo>
                    <a:cubicBezTo>
                      <a:pt x="166111" y="331970"/>
                      <a:pt x="148283" y="336966"/>
                      <a:pt x="126358" y="341046"/>
                    </a:cubicBezTo>
                    <a:cubicBezTo>
                      <a:pt x="132145" y="347174"/>
                      <a:pt x="137824" y="354686"/>
                      <a:pt x="143629" y="363762"/>
                    </a:cubicBezTo>
                    <a:cubicBezTo>
                      <a:pt x="149308" y="372730"/>
                      <a:pt x="153513" y="381033"/>
                      <a:pt x="156245" y="388527"/>
                    </a:cubicBezTo>
                    <a:cubicBezTo>
                      <a:pt x="188629" y="380799"/>
                      <a:pt x="214077" y="371022"/>
                      <a:pt x="232480" y="359215"/>
                    </a:cubicBezTo>
                    <a:cubicBezTo>
                      <a:pt x="250990" y="347516"/>
                      <a:pt x="264523" y="333660"/>
                      <a:pt x="273149" y="317755"/>
                    </a:cubicBezTo>
                    <a:cubicBezTo>
                      <a:pt x="282692" y="334792"/>
                      <a:pt x="294733" y="349115"/>
                      <a:pt x="309398" y="360815"/>
                    </a:cubicBezTo>
                    <a:cubicBezTo>
                      <a:pt x="324171" y="372622"/>
                      <a:pt x="341998" y="381500"/>
                      <a:pt x="363133" y="387736"/>
                    </a:cubicBezTo>
                    <a:cubicBezTo>
                      <a:pt x="367105" y="379775"/>
                      <a:pt x="372568" y="371148"/>
                      <a:pt x="379379" y="361713"/>
                    </a:cubicBezTo>
                    <a:cubicBezTo>
                      <a:pt x="386190" y="352404"/>
                      <a:pt x="392786" y="344676"/>
                      <a:pt x="399148" y="338656"/>
                    </a:cubicBezTo>
                    <a:cubicBezTo>
                      <a:pt x="384034" y="335708"/>
                      <a:pt x="370753" y="331503"/>
                      <a:pt x="359161" y="325932"/>
                    </a:cubicBezTo>
                    <a:cubicBezTo>
                      <a:pt x="347569" y="320253"/>
                      <a:pt x="337577" y="313442"/>
                      <a:pt x="329275" y="305480"/>
                    </a:cubicBezTo>
                    <a:lnTo>
                      <a:pt x="387323" y="305480"/>
                    </a:lnTo>
                    <a:close/>
                    <a:moveTo>
                      <a:pt x="213843" y="139064"/>
                    </a:moveTo>
                    <a:lnTo>
                      <a:pt x="309955" y="139064"/>
                    </a:lnTo>
                    <a:lnTo>
                      <a:pt x="309955" y="150080"/>
                    </a:lnTo>
                    <a:lnTo>
                      <a:pt x="213843" y="150080"/>
                    </a:lnTo>
                    <a:lnTo>
                      <a:pt x="213843" y="139064"/>
                    </a:lnTo>
                    <a:close/>
                    <a:moveTo>
                      <a:pt x="213843" y="187677"/>
                    </a:moveTo>
                    <a:lnTo>
                      <a:pt x="309955" y="187677"/>
                    </a:lnTo>
                    <a:lnTo>
                      <a:pt x="309955" y="198819"/>
                    </a:lnTo>
                    <a:lnTo>
                      <a:pt x="213843" y="198819"/>
                    </a:lnTo>
                    <a:lnTo>
                      <a:pt x="213843" y="187677"/>
                    </a:lnTo>
                    <a:close/>
                    <a:moveTo>
                      <a:pt x="158293" y="214724"/>
                    </a:moveTo>
                    <a:cubicBezTo>
                      <a:pt x="155562" y="210411"/>
                      <a:pt x="151015" y="203582"/>
                      <a:pt x="144653" y="194272"/>
                    </a:cubicBezTo>
                    <a:cubicBezTo>
                      <a:pt x="138291" y="184963"/>
                      <a:pt x="131695" y="175294"/>
                      <a:pt x="124651" y="165536"/>
                    </a:cubicBezTo>
                    <a:cubicBezTo>
                      <a:pt x="117714" y="155759"/>
                      <a:pt x="112035" y="148032"/>
                      <a:pt x="107488" y="142353"/>
                    </a:cubicBezTo>
                    <a:lnTo>
                      <a:pt x="107488" y="129629"/>
                    </a:lnTo>
                    <a:lnTo>
                      <a:pt x="141903" y="129629"/>
                    </a:lnTo>
                    <a:lnTo>
                      <a:pt x="141903" y="74869"/>
                    </a:lnTo>
                    <a:lnTo>
                      <a:pt x="107488" y="74869"/>
                    </a:lnTo>
                    <a:lnTo>
                      <a:pt x="107488" y="0"/>
                    </a:lnTo>
                    <a:lnTo>
                      <a:pt x="51470" y="0"/>
                    </a:lnTo>
                    <a:lnTo>
                      <a:pt x="51470" y="74869"/>
                    </a:lnTo>
                    <a:lnTo>
                      <a:pt x="11035" y="74869"/>
                    </a:lnTo>
                    <a:lnTo>
                      <a:pt x="11035" y="129629"/>
                    </a:lnTo>
                    <a:lnTo>
                      <a:pt x="51470" y="129629"/>
                    </a:lnTo>
                    <a:lnTo>
                      <a:pt x="51470" y="144401"/>
                    </a:lnTo>
                    <a:cubicBezTo>
                      <a:pt x="45684" y="165877"/>
                      <a:pt x="38405" y="186886"/>
                      <a:pt x="29545" y="207446"/>
                    </a:cubicBezTo>
                    <a:cubicBezTo>
                      <a:pt x="20793" y="228005"/>
                      <a:pt x="10909" y="245383"/>
                      <a:pt x="0" y="259365"/>
                    </a:cubicBezTo>
                    <a:cubicBezTo>
                      <a:pt x="4888" y="267884"/>
                      <a:pt x="9992" y="278002"/>
                      <a:pt x="15222" y="289468"/>
                    </a:cubicBezTo>
                    <a:cubicBezTo>
                      <a:pt x="20452" y="300933"/>
                      <a:pt x="24423" y="311159"/>
                      <a:pt x="27371" y="320253"/>
                    </a:cubicBezTo>
                    <a:cubicBezTo>
                      <a:pt x="31684" y="313657"/>
                      <a:pt x="35781" y="306271"/>
                      <a:pt x="39861" y="298094"/>
                    </a:cubicBezTo>
                    <a:cubicBezTo>
                      <a:pt x="43959" y="289917"/>
                      <a:pt x="47822" y="281165"/>
                      <a:pt x="51453" y="271963"/>
                    </a:cubicBezTo>
                    <a:lnTo>
                      <a:pt x="51453" y="388527"/>
                    </a:lnTo>
                    <a:lnTo>
                      <a:pt x="107470" y="388527"/>
                    </a:lnTo>
                    <a:lnTo>
                      <a:pt x="107470" y="217995"/>
                    </a:lnTo>
                    <a:cubicBezTo>
                      <a:pt x="110759" y="224932"/>
                      <a:pt x="113832" y="231635"/>
                      <a:pt x="116564" y="237997"/>
                    </a:cubicBezTo>
                    <a:cubicBezTo>
                      <a:pt x="119295" y="244359"/>
                      <a:pt x="121559" y="250272"/>
                      <a:pt x="123501" y="255609"/>
                    </a:cubicBezTo>
                    <a:lnTo>
                      <a:pt x="158293" y="214724"/>
                    </a:lnTo>
                    <a:close/>
                    <a:moveTo>
                      <a:pt x="192260" y="92032"/>
                    </a:moveTo>
                    <a:lnTo>
                      <a:pt x="248277" y="92032"/>
                    </a:lnTo>
                    <a:lnTo>
                      <a:pt x="248277" y="72821"/>
                    </a:lnTo>
                    <a:lnTo>
                      <a:pt x="287131" y="72821"/>
                    </a:lnTo>
                    <a:lnTo>
                      <a:pt x="287131" y="92014"/>
                    </a:lnTo>
                    <a:lnTo>
                      <a:pt x="344730" y="92014"/>
                    </a:lnTo>
                    <a:lnTo>
                      <a:pt x="344730" y="72821"/>
                    </a:lnTo>
                    <a:lnTo>
                      <a:pt x="384842" y="72821"/>
                    </a:lnTo>
                    <a:lnTo>
                      <a:pt x="384842" y="24549"/>
                    </a:lnTo>
                    <a:lnTo>
                      <a:pt x="344730" y="24549"/>
                    </a:lnTo>
                    <a:lnTo>
                      <a:pt x="344730" y="0"/>
                    </a:lnTo>
                    <a:lnTo>
                      <a:pt x="287131" y="0"/>
                    </a:lnTo>
                    <a:lnTo>
                      <a:pt x="287131" y="24531"/>
                    </a:lnTo>
                    <a:lnTo>
                      <a:pt x="248277" y="24531"/>
                    </a:lnTo>
                    <a:lnTo>
                      <a:pt x="248277" y="0"/>
                    </a:lnTo>
                    <a:lnTo>
                      <a:pt x="192260" y="0"/>
                    </a:lnTo>
                    <a:lnTo>
                      <a:pt x="192260" y="24531"/>
                    </a:lnTo>
                    <a:lnTo>
                      <a:pt x="150907" y="24531"/>
                    </a:lnTo>
                    <a:lnTo>
                      <a:pt x="150907" y="72821"/>
                    </a:lnTo>
                    <a:lnTo>
                      <a:pt x="192260" y="72821"/>
                    </a:lnTo>
                    <a:lnTo>
                      <a:pt x="192260" y="92032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DE186C3E-AE64-162F-3624-85B44DED8761}"/>
                  </a:ext>
                </a:extLst>
              </p:cNvPr>
              <p:cNvSpPr/>
              <p:nvPr userDrawn="1"/>
            </p:nvSpPr>
            <p:spPr>
              <a:xfrm>
                <a:off x="3480148" y="3420876"/>
                <a:ext cx="396829" cy="390287"/>
              </a:xfrm>
              <a:custGeom>
                <a:avLst/>
                <a:gdLst>
                  <a:gd name="connsiteX0" fmla="*/ 340992 w 396829"/>
                  <a:gd name="connsiteY0" fmla="*/ 106823 h 390287"/>
                  <a:gd name="connsiteX1" fmla="*/ 330802 w 396829"/>
                  <a:gd name="connsiteY1" fmla="*/ 108530 h 390287"/>
                  <a:gd name="connsiteX2" fmla="*/ 221930 w 396829"/>
                  <a:gd name="connsiteY2" fmla="*/ 108530 h 390287"/>
                  <a:gd name="connsiteX3" fmla="*/ 221930 w 396829"/>
                  <a:gd name="connsiteY3" fmla="*/ 76253 h 390287"/>
                  <a:gd name="connsiteX4" fmla="*/ 308931 w 396829"/>
                  <a:gd name="connsiteY4" fmla="*/ 66962 h 390287"/>
                  <a:gd name="connsiteX5" fmla="*/ 388347 w 396829"/>
                  <a:gd name="connsiteY5" fmla="*/ 47355 h 390287"/>
                  <a:gd name="connsiteX6" fmla="*/ 347911 w 396829"/>
                  <a:gd name="connsiteY6" fmla="*/ 0 h 390287"/>
                  <a:gd name="connsiteX7" fmla="*/ 264307 w 396829"/>
                  <a:gd name="connsiteY7" fmla="*/ 19265 h 390287"/>
                  <a:gd name="connsiteX8" fmla="*/ 164386 w 396829"/>
                  <a:gd name="connsiteY8" fmla="*/ 27766 h 390287"/>
                  <a:gd name="connsiteX9" fmla="*/ 164386 w 396829"/>
                  <a:gd name="connsiteY9" fmla="*/ 123608 h 390287"/>
                  <a:gd name="connsiteX10" fmla="*/ 161780 w 396829"/>
                  <a:gd name="connsiteY10" fmla="*/ 198945 h 390287"/>
                  <a:gd name="connsiteX11" fmla="*/ 147960 w 396829"/>
                  <a:gd name="connsiteY11" fmla="*/ 281416 h 390287"/>
                  <a:gd name="connsiteX12" fmla="*/ 114209 w 396829"/>
                  <a:gd name="connsiteY12" fmla="*/ 356412 h 390287"/>
                  <a:gd name="connsiteX13" fmla="*/ 139926 w 396829"/>
                  <a:gd name="connsiteY13" fmla="*/ 371705 h 390287"/>
                  <a:gd name="connsiteX14" fmla="*/ 163146 w 396829"/>
                  <a:gd name="connsiteY14" fmla="*/ 390288 h 390287"/>
                  <a:gd name="connsiteX15" fmla="*/ 176283 w 396829"/>
                  <a:gd name="connsiteY15" fmla="*/ 368758 h 390287"/>
                  <a:gd name="connsiteX16" fmla="*/ 187264 w 396829"/>
                  <a:gd name="connsiteY16" fmla="*/ 345090 h 390287"/>
                  <a:gd name="connsiteX17" fmla="*/ 203456 w 396829"/>
                  <a:gd name="connsiteY17" fmla="*/ 366494 h 390287"/>
                  <a:gd name="connsiteX18" fmla="*/ 216593 w 396829"/>
                  <a:gd name="connsiteY18" fmla="*/ 387898 h 390287"/>
                  <a:gd name="connsiteX19" fmla="*/ 255340 w 396829"/>
                  <a:gd name="connsiteY19" fmla="*/ 364553 h 390287"/>
                  <a:gd name="connsiteX20" fmla="*/ 288767 w 396829"/>
                  <a:gd name="connsiteY20" fmla="*/ 336014 h 390287"/>
                  <a:gd name="connsiteX21" fmla="*/ 357759 w 396829"/>
                  <a:gd name="connsiteY21" fmla="*/ 389479 h 390287"/>
                  <a:gd name="connsiteX22" fmla="*/ 375425 w 396829"/>
                  <a:gd name="connsiteY22" fmla="*/ 362288 h 390287"/>
                  <a:gd name="connsiteX23" fmla="*/ 396830 w 396829"/>
                  <a:gd name="connsiteY23" fmla="*/ 338494 h 390287"/>
                  <a:gd name="connsiteX24" fmla="*/ 357526 w 396829"/>
                  <a:gd name="connsiteY24" fmla="*/ 316856 h 390287"/>
                  <a:gd name="connsiteX25" fmla="*/ 325914 w 396829"/>
                  <a:gd name="connsiteY25" fmla="*/ 287509 h 390287"/>
                  <a:gd name="connsiteX26" fmla="*/ 358766 w 396829"/>
                  <a:gd name="connsiteY26" fmla="*/ 212172 h 390287"/>
                  <a:gd name="connsiteX27" fmla="*/ 378139 w 396829"/>
                  <a:gd name="connsiteY27" fmla="*/ 117013 h 390287"/>
                  <a:gd name="connsiteX28" fmla="*/ 340992 w 396829"/>
                  <a:gd name="connsiteY28" fmla="*/ 106823 h 390287"/>
                  <a:gd name="connsiteX29" fmla="*/ 313693 w 396829"/>
                  <a:gd name="connsiteY29" fmla="*/ 161079 h 390287"/>
                  <a:gd name="connsiteX30" fmla="*/ 290474 w 396829"/>
                  <a:gd name="connsiteY30" fmla="*/ 230862 h 390287"/>
                  <a:gd name="connsiteX31" fmla="*/ 277445 w 396829"/>
                  <a:gd name="connsiteY31" fmla="*/ 197220 h 390287"/>
                  <a:gd name="connsiteX32" fmla="*/ 267596 w 396829"/>
                  <a:gd name="connsiteY32" fmla="*/ 161079 h 390287"/>
                  <a:gd name="connsiteX33" fmla="*/ 313693 w 396829"/>
                  <a:gd name="connsiteY33" fmla="*/ 161079 h 390287"/>
                  <a:gd name="connsiteX34" fmla="*/ 191343 w 396829"/>
                  <a:gd name="connsiteY34" fmla="*/ 334414 h 390287"/>
                  <a:gd name="connsiteX35" fmla="*/ 210950 w 396829"/>
                  <a:gd name="connsiteY35" fmla="*/ 259994 h 390287"/>
                  <a:gd name="connsiteX36" fmla="*/ 219900 w 396829"/>
                  <a:gd name="connsiteY36" fmla="*/ 184765 h 390287"/>
                  <a:gd name="connsiteX37" fmla="*/ 235301 w 396829"/>
                  <a:gd name="connsiteY37" fmla="*/ 238123 h 390287"/>
                  <a:gd name="connsiteX38" fmla="*/ 255358 w 396829"/>
                  <a:gd name="connsiteY38" fmla="*/ 285478 h 390287"/>
                  <a:gd name="connsiteX39" fmla="*/ 225794 w 396829"/>
                  <a:gd name="connsiteY39" fmla="*/ 313352 h 390287"/>
                  <a:gd name="connsiteX40" fmla="*/ 191343 w 396829"/>
                  <a:gd name="connsiteY40" fmla="*/ 334414 h 390287"/>
                  <a:gd name="connsiteX41" fmla="*/ 159965 w 396829"/>
                  <a:gd name="connsiteY41" fmla="*/ 207535 h 390287"/>
                  <a:gd name="connsiteX42" fmla="*/ 146486 w 396829"/>
                  <a:gd name="connsiteY42" fmla="*/ 185898 h 390287"/>
                  <a:gd name="connsiteX43" fmla="*/ 127005 w 396829"/>
                  <a:gd name="connsiteY43" fmla="*/ 155885 h 390287"/>
                  <a:gd name="connsiteX44" fmla="*/ 111370 w 396829"/>
                  <a:gd name="connsiteY44" fmla="*/ 133349 h 390287"/>
                  <a:gd name="connsiteX45" fmla="*/ 111370 w 396829"/>
                  <a:gd name="connsiteY45" fmla="*/ 129269 h 390287"/>
                  <a:gd name="connsiteX46" fmla="*/ 152147 w 396829"/>
                  <a:gd name="connsiteY46" fmla="*/ 129269 h 390287"/>
                  <a:gd name="connsiteX47" fmla="*/ 152147 w 396829"/>
                  <a:gd name="connsiteY47" fmla="*/ 74672 h 390287"/>
                  <a:gd name="connsiteX48" fmla="*/ 111370 w 396829"/>
                  <a:gd name="connsiteY48" fmla="*/ 74672 h 390287"/>
                  <a:gd name="connsiteX49" fmla="*/ 111370 w 396829"/>
                  <a:gd name="connsiteY49" fmla="*/ 0 h 390287"/>
                  <a:gd name="connsiteX50" fmla="*/ 56305 w 396829"/>
                  <a:gd name="connsiteY50" fmla="*/ 0 h 390287"/>
                  <a:gd name="connsiteX51" fmla="*/ 56305 w 396829"/>
                  <a:gd name="connsiteY51" fmla="*/ 74654 h 390287"/>
                  <a:gd name="connsiteX52" fmla="*/ 10657 w 396829"/>
                  <a:gd name="connsiteY52" fmla="*/ 74654 h 390287"/>
                  <a:gd name="connsiteX53" fmla="*/ 10657 w 396829"/>
                  <a:gd name="connsiteY53" fmla="*/ 129251 h 390287"/>
                  <a:gd name="connsiteX54" fmla="*/ 54723 w 396829"/>
                  <a:gd name="connsiteY54" fmla="*/ 129251 h 390287"/>
                  <a:gd name="connsiteX55" fmla="*/ 41011 w 396829"/>
                  <a:gd name="connsiteY55" fmla="*/ 177163 h 390287"/>
                  <a:gd name="connsiteX56" fmla="*/ 22428 w 396829"/>
                  <a:gd name="connsiteY56" fmla="*/ 222811 h 390287"/>
                  <a:gd name="connsiteX57" fmla="*/ 0 w 396829"/>
                  <a:gd name="connsiteY57" fmla="*/ 258503 h 390287"/>
                  <a:gd name="connsiteX58" fmla="*/ 14054 w 396829"/>
                  <a:gd name="connsiteY58" fmla="*/ 288515 h 390287"/>
                  <a:gd name="connsiteX59" fmla="*/ 25376 w 396829"/>
                  <a:gd name="connsiteY59" fmla="*/ 318869 h 390287"/>
                  <a:gd name="connsiteX60" fmla="*/ 41694 w 396829"/>
                  <a:gd name="connsiteY60" fmla="*/ 286125 h 390287"/>
                  <a:gd name="connsiteX61" fmla="*/ 56305 w 396829"/>
                  <a:gd name="connsiteY61" fmla="*/ 245455 h 390287"/>
                  <a:gd name="connsiteX62" fmla="*/ 56305 w 396829"/>
                  <a:gd name="connsiteY62" fmla="*/ 387395 h 390287"/>
                  <a:gd name="connsiteX63" fmla="*/ 111370 w 396829"/>
                  <a:gd name="connsiteY63" fmla="*/ 387395 h 390287"/>
                  <a:gd name="connsiteX64" fmla="*/ 111370 w 396829"/>
                  <a:gd name="connsiteY64" fmla="*/ 208739 h 390287"/>
                  <a:gd name="connsiteX65" fmla="*/ 119744 w 396829"/>
                  <a:gd name="connsiteY65" fmla="*/ 231402 h 390287"/>
                  <a:gd name="connsiteX66" fmla="*/ 126088 w 396829"/>
                  <a:gd name="connsiteY66" fmla="*/ 251224 h 390287"/>
                  <a:gd name="connsiteX67" fmla="*/ 159965 w 396829"/>
                  <a:gd name="connsiteY67" fmla="*/ 207535 h 390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396829" h="390287">
                    <a:moveTo>
                      <a:pt x="340992" y="106823"/>
                    </a:moveTo>
                    <a:lnTo>
                      <a:pt x="330802" y="108530"/>
                    </a:lnTo>
                    <a:lnTo>
                      <a:pt x="221930" y="108530"/>
                    </a:lnTo>
                    <a:lnTo>
                      <a:pt x="221930" y="76253"/>
                    </a:lnTo>
                    <a:cubicBezTo>
                      <a:pt x="251152" y="74672"/>
                      <a:pt x="280158" y="71617"/>
                      <a:pt x="308931" y="66962"/>
                    </a:cubicBezTo>
                    <a:cubicBezTo>
                      <a:pt x="337703" y="62433"/>
                      <a:pt x="364103" y="55856"/>
                      <a:pt x="388347" y="47355"/>
                    </a:cubicBezTo>
                    <a:lnTo>
                      <a:pt x="347911" y="0"/>
                    </a:lnTo>
                    <a:cubicBezTo>
                      <a:pt x="324692" y="8267"/>
                      <a:pt x="296818" y="14719"/>
                      <a:pt x="264307" y="19265"/>
                    </a:cubicBezTo>
                    <a:cubicBezTo>
                      <a:pt x="231797" y="23686"/>
                      <a:pt x="198496" y="26508"/>
                      <a:pt x="164386" y="27766"/>
                    </a:cubicBezTo>
                    <a:lnTo>
                      <a:pt x="164386" y="123608"/>
                    </a:lnTo>
                    <a:cubicBezTo>
                      <a:pt x="164619" y="146270"/>
                      <a:pt x="163703" y="171413"/>
                      <a:pt x="161780" y="198945"/>
                    </a:cubicBezTo>
                    <a:cubicBezTo>
                      <a:pt x="159749" y="226477"/>
                      <a:pt x="155094" y="253884"/>
                      <a:pt x="147960" y="281416"/>
                    </a:cubicBezTo>
                    <a:cubicBezTo>
                      <a:pt x="140717" y="308823"/>
                      <a:pt x="129503" y="333875"/>
                      <a:pt x="114209" y="356412"/>
                    </a:cubicBezTo>
                    <a:cubicBezTo>
                      <a:pt x="121577" y="359700"/>
                      <a:pt x="130060" y="364786"/>
                      <a:pt x="139926" y="371705"/>
                    </a:cubicBezTo>
                    <a:cubicBezTo>
                      <a:pt x="149793" y="378624"/>
                      <a:pt x="157485" y="384843"/>
                      <a:pt x="163146" y="390288"/>
                    </a:cubicBezTo>
                    <a:cubicBezTo>
                      <a:pt x="167908" y="383603"/>
                      <a:pt x="172203" y="376360"/>
                      <a:pt x="176283" y="368758"/>
                    </a:cubicBezTo>
                    <a:cubicBezTo>
                      <a:pt x="180362" y="361156"/>
                      <a:pt x="183993" y="353231"/>
                      <a:pt x="187264" y="345090"/>
                    </a:cubicBezTo>
                    <a:cubicBezTo>
                      <a:pt x="192709" y="351433"/>
                      <a:pt x="198136" y="358568"/>
                      <a:pt x="203456" y="366494"/>
                    </a:cubicBezTo>
                    <a:cubicBezTo>
                      <a:pt x="208775" y="374311"/>
                      <a:pt x="213196" y="381446"/>
                      <a:pt x="216593" y="387898"/>
                    </a:cubicBezTo>
                    <a:cubicBezTo>
                      <a:pt x="230413" y="380871"/>
                      <a:pt x="243335" y="373179"/>
                      <a:pt x="255340" y="364553"/>
                    </a:cubicBezTo>
                    <a:cubicBezTo>
                      <a:pt x="267237" y="355944"/>
                      <a:pt x="278451" y="346419"/>
                      <a:pt x="288767" y="336014"/>
                    </a:cubicBezTo>
                    <a:cubicBezTo>
                      <a:pt x="307116" y="357759"/>
                      <a:pt x="329993" y="375551"/>
                      <a:pt x="357759" y="389479"/>
                    </a:cubicBezTo>
                    <a:cubicBezTo>
                      <a:pt x="362073" y="381105"/>
                      <a:pt x="367949" y="372029"/>
                      <a:pt x="375425" y="362288"/>
                    </a:cubicBezTo>
                    <a:cubicBezTo>
                      <a:pt x="382902" y="352548"/>
                      <a:pt x="390036" y="344622"/>
                      <a:pt x="396830" y="338494"/>
                    </a:cubicBezTo>
                    <a:cubicBezTo>
                      <a:pt x="382434" y="332599"/>
                      <a:pt x="369297" y="325357"/>
                      <a:pt x="357526" y="316856"/>
                    </a:cubicBezTo>
                    <a:cubicBezTo>
                      <a:pt x="345862" y="308356"/>
                      <a:pt x="335205" y="298507"/>
                      <a:pt x="325914" y="287509"/>
                    </a:cubicBezTo>
                    <a:cubicBezTo>
                      <a:pt x="339177" y="265530"/>
                      <a:pt x="350050" y="240495"/>
                      <a:pt x="358766" y="212172"/>
                    </a:cubicBezTo>
                    <a:cubicBezTo>
                      <a:pt x="367374" y="183957"/>
                      <a:pt x="373826" y="152237"/>
                      <a:pt x="378139" y="117013"/>
                    </a:cubicBezTo>
                    <a:lnTo>
                      <a:pt x="340992" y="106823"/>
                    </a:lnTo>
                    <a:close/>
                    <a:moveTo>
                      <a:pt x="313693" y="161079"/>
                    </a:moveTo>
                    <a:cubicBezTo>
                      <a:pt x="307924" y="186347"/>
                      <a:pt x="300215" y="209566"/>
                      <a:pt x="290474" y="230862"/>
                    </a:cubicBezTo>
                    <a:cubicBezTo>
                      <a:pt x="285604" y="219990"/>
                      <a:pt x="281183" y="208775"/>
                      <a:pt x="277445" y="197220"/>
                    </a:cubicBezTo>
                    <a:cubicBezTo>
                      <a:pt x="273707" y="185556"/>
                      <a:pt x="270418" y="173551"/>
                      <a:pt x="267596" y="161079"/>
                    </a:cubicBezTo>
                    <a:lnTo>
                      <a:pt x="313693" y="161079"/>
                    </a:lnTo>
                    <a:close/>
                    <a:moveTo>
                      <a:pt x="191343" y="334414"/>
                    </a:moveTo>
                    <a:cubicBezTo>
                      <a:pt x="199951" y="310620"/>
                      <a:pt x="206529" y="285927"/>
                      <a:pt x="210950" y="259994"/>
                    </a:cubicBezTo>
                    <a:cubicBezTo>
                      <a:pt x="215371" y="234169"/>
                      <a:pt x="218318" y="209135"/>
                      <a:pt x="219900" y="184765"/>
                    </a:cubicBezTo>
                    <a:cubicBezTo>
                      <a:pt x="224321" y="203564"/>
                      <a:pt x="229533" y="221355"/>
                      <a:pt x="235301" y="238123"/>
                    </a:cubicBezTo>
                    <a:cubicBezTo>
                      <a:pt x="241196" y="254998"/>
                      <a:pt x="247881" y="270741"/>
                      <a:pt x="255358" y="285478"/>
                    </a:cubicBezTo>
                    <a:cubicBezTo>
                      <a:pt x="246408" y="295901"/>
                      <a:pt x="236559" y="305193"/>
                      <a:pt x="225794" y="313352"/>
                    </a:cubicBezTo>
                    <a:cubicBezTo>
                      <a:pt x="215029" y="321493"/>
                      <a:pt x="203582" y="328520"/>
                      <a:pt x="191343" y="334414"/>
                    </a:cubicBezTo>
                    <a:close/>
                    <a:moveTo>
                      <a:pt x="159965" y="207535"/>
                    </a:moveTo>
                    <a:cubicBezTo>
                      <a:pt x="157359" y="203114"/>
                      <a:pt x="152830" y="195872"/>
                      <a:pt x="146486" y="185898"/>
                    </a:cubicBezTo>
                    <a:cubicBezTo>
                      <a:pt x="140142" y="175923"/>
                      <a:pt x="133690" y="165967"/>
                      <a:pt x="127005" y="155885"/>
                    </a:cubicBezTo>
                    <a:cubicBezTo>
                      <a:pt x="120320" y="145803"/>
                      <a:pt x="115108" y="138327"/>
                      <a:pt x="111370" y="133349"/>
                    </a:cubicBezTo>
                    <a:lnTo>
                      <a:pt x="111370" y="129269"/>
                    </a:lnTo>
                    <a:lnTo>
                      <a:pt x="152147" y="129269"/>
                    </a:lnTo>
                    <a:lnTo>
                      <a:pt x="152147" y="74672"/>
                    </a:lnTo>
                    <a:lnTo>
                      <a:pt x="111370" y="74672"/>
                    </a:lnTo>
                    <a:lnTo>
                      <a:pt x="111370" y="0"/>
                    </a:lnTo>
                    <a:lnTo>
                      <a:pt x="56305" y="0"/>
                    </a:lnTo>
                    <a:lnTo>
                      <a:pt x="56305" y="74654"/>
                    </a:lnTo>
                    <a:lnTo>
                      <a:pt x="10657" y="74654"/>
                    </a:lnTo>
                    <a:lnTo>
                      <a:pt x="10657" y="129251"/>
                    </a:lnTo>
                    <a:lnTo>
                      <a:pt x="54723" y="129251"/>
                    </a:lnTo>
                    <a:cubicBezTo>
                      <a:pt x="50985" y="144994"/>
                      <a:pt x="46456" y="160971"/>
                      <a:pt x="41011" y="177163"/>
                    </a:cubicBezTo>
                    <a:cubicBezTo>
                      <a:pt x="35566" y="193482"/>
                      <a:pt x="29348" y="208650"/>
                      <a:pt x="22428" y="222811"/>
                    </a:cubicBezTo>
                    <a:cubicBezTo>
                      <a:pt x="15509" y="237081"/>
                      <a:pt x="8033" y="248978"/>
                      <a:pt x="0" y="258503"/>
                    </a:cubicBezTo>
                    <a:cubicBezTo>
                      <a:pt x="4529" y="267003"/>
                      <a:pt x="9183" y="276959"/>
                      <a:pt x="14054" y="288515"/>
                    </a:cubicBezTo>
                    <a:cubicBezTo>
                      <a:pt x="18924" y="300179"/>
                      <a:pt x="22662" y="310261"/>
                      <a:pt x="25376" y="318869"/>
                    </a:cubicBezTo>
                    <a:cubicBezTo>
                      <a:pt x="31037" y="309578"/>
                      <a:pt x="36482" y="298705"/>
                      <a:pt x="41694" y="286125"/>
                    </a:cubicBezTo>
                    <a:cubicBezTo>
                      <a:pt x="47014" y="273671"/>
                      <a:pt x="51776" y="260066"/>
                      <a:pt x="56305" y="245455"/>
                    </a:cubicBezTo>
                    <a:lnTo>
                      <a:pt x="56305" y="387395"/>
                    </a:lnTo>
                    <a:lnTo>
                      <a:pt x="111370" y="387395"/>
                    </a:lnTo>
                    <a:lnTo>
                      <a:pt x="111370" y="208739"/>
                    </a:lnTo>
                    <a:cubicBezTo>
                      <a:pt x="114425" y="216557"/>
                      <a:pt x="117264" y="224141"/>
                      <a:pt x="119744" y="231402"/>
                    </a:cubicBezTo>
                    <a:cubicBezTo>
                      <a:pt x="122350" y="238644"/>
                      <a:pt x="124381" y="245222"/>
                      <a:pt x="126088" y="251224"/>
                    </a:cubicBezTo>
                    <a:lnTo>
                      <a:pt x="159965" y="207535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E1FDF226-D91F-16B9-CC22-FA48305744B6}"/>
                  </a:ext>
                </a:extLst>
              </p:cNvPr>
              <p:cNvGrpSpPr/>
              <p:nvPr userDrawn="1"/>
            </p:nvGrpSpPr>
            <p:grpSpPr>
              <a:xfrm>
                <a:off x="2038610" y="3870398"/>
                <a:ext cx="413489" cy="89750"/>
                <a:chOff x="8686551" y="964247"/>
                <a:chExt cx="413489" cy="89750"/>
              </a:xfrm>
            </p:grpSpPr>
            <p:sp>
              <p:nvSpPr>
                <p:cNvPr id="33" name="任意多边形: 形状 32">
                  <a:extLst>
                    <a:ext uri="{FF2B5EF4-FFF2-40B4-BE49-F238E27FC236}">
                      <a16:creationId xmlns:a16="http://schemas.microsoft.com/office/drawing/2014/main" id="{1323E1E4-D2D7-8CC5-838C-4F4037021314}"/>
                    </a:ext>
                  </a:extLst>
                </p:cNvPr>
                <p:cNvSpPr/>
                <p:nvPr/>
              </p:nvSpPr>
              <p:spPr>
                <a:xfrm>
                  <a:off x="8686551" y="964247"/>
                  <a:ext cx="120678" cy="87629"/>
                </a:xfrm>
                <a:custGeom>
                  <a:avLst/>
                  <a:gdLst>
                    <a:gd name="connsiteX0" fmla="*/ 24351 w 120678"/>
                    <a:gd name="connsiteY0" fmla="*/ 87629 h 87629"/>
                    <a:gd name="connsiteX1" fmla="*/ 41730 w 120678"/>
                    <a:gd name="connsiteY1" fmla="*/ 87629 h 87629"/>
                    <a:gd name="connsiteX2" fmla="*/ 53897 w 120678"/>
                    <a:gd name="connsiteY2" fmla="*/ 40706 h 87629"/>
                    <a:gd name="connsiteX3" fmla="*/ 57006 w 120678"/>
                    <a:gd name="connsiteY3" fmla="*/ 28054 h 87629"/>
                    <a:gd name="connsiteX4" fmla="*/ 59863 w 120678"/>
                    <a:gd name="connsiteY4" fmla="*/ 15150 h 87629"/>
                    <a:gd name="connsiteX5" fmla="*/ 60726 w 120678"/>
                    <a:gd name="connsiteY5" fmla="*/ 15150 h 87629"/>
                    <a:gd name="connsiteX6" fmla="*/ 63583 w 120678"/>
                    <a:gd name="connsiteY6" fmla="*/ 28054 h 87629"/>
                    <a:gd name="connsiteX7" fmla="*/ 66692 w 120678"/>
                    <a:gd name="connsiteY7" fmla="*/ 40346 h 87629"/>
                    <a:gd name="connsiteX8" fmla="*/ 79470 w 120678"/>
                    <a:gd name="connsiteY8" fmla="*/ 87629 h 87629"/>
                    <a:gd name="connsiteX9" fmla="*/ 97226 w 120678"/>
                    <a:gd name="connsiteY9" fmla="*/ 87629 h 87629"/>
                    <a:gd name="connsiteX10" fmla="*/ 120679 w 120678"/>
                    <a:gd name="connsiteY10" fmla="*/ 0 h 87629"/>
                    <a:gd name="connsiteX11" fmla="*/ 106895 w 120678"/>
                    <a:gd name="connsiteY11" fmla="*/ 0 h 87629"/>
                    <a:gd name="connsiteX12" fmla="*/ 93991 w 120678"/>
                    <a:gd name="connsiteY12" fmla="*/ 50644 h 87629"/>
                    <a:gd name="connsiteX13" fmla="*/ 91259 w 120678"/>
                    <a:gd name="connsiteY13" fmla="*/ 63062 h 87629"/>
                    <a:gd name="connsiteX14" fmla="*/ 88402 w 120678"/>
                    <a:gd name="connsiteY14" fmla="*/ 75229 h 87629"/>
                    <a:gd name="connsiteX15" fmla="*/ 87773 w 120678"/>
                    <a:gd name="connsiteY15" fmla="*/ 75229 h 87629"/>
                    <a:gd name="connsiteX16" fmla="*/ 84790 w 120678"/>
                    <a:gd name="connsiteY16" fmla="*/ 63062 h 87629"/>
                    <a:gd name="connsiteX17" fmla="*/ 81681 w 120678"/>
                    <a:gd name="connsiteY17" fmla="*/ 50644 h 87629"/>
                    <a:gd name="connsiteX18" fmla="*/ 67896 w 120678"/>
                    <a:gd name="connsiteY18" fmla="*/ 0 h 87629"/>
                    <a:gd name="connsiteX19" fmla="*/ 53627 w 120678"/>
                    <a:gd name="connsiteY19" fmla="*/ 0 h 87629"/>
                    <a:gd name="connsiteX20" fmla="*/ 40094 w 120678"/>
                    <a:gd name="connsiteY20" fmla="*/ 50644 h 87629"/>
                    <a:gd name="connsiteX21" fmla="*/ 36985 w 120678"/>
                    <a:gd name="connsiteY21" fmla="*/ 62936 h 87629"/>
                    <a:gd name="connsiteX22" fmla="*/ 34002 w 120678"/>
                    <a:gd name="connsiteY22" fmla="*/ 75229 h 87629"/>
                    <a:gd name="connsiteX23" fmla="*/ 33265 w 120678"/>
                    <a:gd name="connsiteY23" fmla="*/ 75229 h 87629"/>
                    <a:gd name="connsiteX24" fmla="*/ 30785 w 120678"/>
                    <a:gd name="connsiteY24" fmla="*/ 63062 h 87629"/>
                    <a:gd name="connsiteX25" fmla="*/ 28054 w 120678"/>
                    <a:gd name="connsiteY25" fmla="*/ 50644 h 87629"/>
                    <a:gd name="connsiteX26" fmla="*/ 15024 w 120678"/>
                    <a:gd name="connsiteY26" fmla="*/ 0 h 87629"/>
                    <a:gd name="connsiteX27" fmla="*/ 0 w 120678"/>
                    <a:gd name="connsiteY27" fmla="*/ 0 h 87629"/>
                    <a:gd name="connsiteX28" fmla="*/ 24351 w 120678"/>
                    <a:gd name="connsiteY28" fmla="*/ 87629 h 87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678" h="87629">
                      <a:moveTo>
                        <a:pt x="24351" y="87629"/>
                      </a:moveTo>
                      <a:lnTo>
                        <a:pt x="41730" y="87629"/>
                      </a:lnTo>
                      <a:lnTo>
                        <a:pt x="53897" y="40706"/>
                      </a:lnTo>
                      <a:cubicBezTo>
                        <a:pt x="55011" y="36482"/>
                        <a:pt x="56125" y="32259"/>
                        <a:pt x="57006" y="28054"/>
                      </a:cubicBezTo>
                      <a:lnTo>
                        <a:pt x="59863" y="15150"/>
                      </a:lnTo>
                      <a:lnTo>
                        <a:pt x="60726" y="15150"/>
                      </a:lnTo>
                      <a:lnTo>
                        <a:pt x="63583" y="28054"/>
                      </a:lnTo>
                      <a:cubicBezTo>
                        <a:pt x="64572" y="32151"/>
                        <a:pt x="65578" y="36249"/>
                        <a:pt x="66692" y="40346"/>
                      </a:cubicBezTo>
                      <a:lnTo>
                        <a:pt x="79470" y="87629"/>
                      </a:lnTo>
                      <a:lnTo>
                        <a:pt x="97226" y="87629"/>
                      </a:lnTo>
                      <a:lnTo>
                        <a:pt x="120679" y="0"/>
                      </a:lnTo>
                      <a:lnTo>
                        <a:pt x="106895" y="0"/>
                      </a:lnTo>
                      <a:lnTo>
                        <a:pt x="93991" y="50644"/>
                      </a:lnTo>
                      <a:lnTo>
                        <a:pt x="91259" y="63062"/>
                      </a:lnTo>
                      <a:lnTo>
                        <a:pt x="88402" y="75229"/>
                      </a:lnTo>
                      <a:lnTo>
                        <a:pt x="87773" y="75229"/>
                      </a:lnTo>
                      <a:lnTo>
                        <a:pt x="84790" y="63062"/>
                      </a:lnTo>
                      <a:lnTo>
                        <a:pt x="81681" y="50644"/>
                      </a:lnTo>
                      <a:lnTo>
                        <a:pt x="67896" y="0"/>
                      </a:lnTo>
                      <a:lnTo>
                        <a:pt x="53627" y="0"/>
                      </a:lnTo>
                      <a:lnTo>
                        <a:pt x="40094" y="50644"/>
                      </a:lnTo>
                      <a:cubicBezTo>
                        <a:pt x="38980" y="54741"/>
                        <a:pt x="37866" y="58839"/>
                        <a:pt x="36985" y="62936"/>
                      </a:cubicBezTo>
                      <a:lnTo>
                        <a:pt x="34002" y="75229"/>
                      </a:lnTo>
                      <a:lnTo>
                        <a:pt x="33265" y="75229"/>
                      </a:lnTo>
                      <a:lnTo>
                        <a:pt x="30785" y="63062"/>
                      </a:lnTo>
                      <a:lnTo>
                        <a:pt x="28054" y="50644"/>
                      </a:lnTo>
                      <a:lnTo>
                        <a:pt x="15024" y="0"/>
                      </a:lnTo>
                      <a:lnTo>
                        <a:pt x="0" y="0"/>
                      </a:lnTo>
                      <a:lnTo>
                        <a:pt x="24351" y="87629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4" name="任意多边形: 形状 33">
                  <a:extLst>
                    <a:ext uri="{FF2B5EF4-FFF2-40B4-BE49-F238E27FC236}">
                      <a16:creationId xmlns:a16="http://schemas.microsoft.com/office/drawing/2014/main" id="{00617E02-6AB0-66E5-F78C-FA1FC42A836B}"/>
                    </a:ext>
                  </a:extLst>
                </p:cNvPr>
                <p:cNvSpPr/>
                <p:nvPr/>
              </p:nvSpPr>
              <p:spPr>
                <a:xfrm>
                  <a:off x="8810681" y="964247"/>
                  <a:ext cx="120678" cy="87629"/>
                </a:xfrm>
                <a:custGeom>
                  <a:avLst/>
                  <a:gdLst>
                    <a:gd name="connsiteX0" fmla="*/ 24351 w 120678"/>
                    <a:gd name="connsiteY0" fmla="*/ 87629 h 87629"/>
                    <a:gd name="connsiteX1" fmla="*/ 41730 w 120678"/>
                    <a:gd name="connsiteY1" fmla="*/ 87629 h 87629"/>
                    <a:gd name="connsiteX2" fmla="*/ 53897 w 120678"/>
                    <a:gd name="connsiteY2" fmla="*/ 40706 h 87629"/>
                    <a:gd name="connsiteX3" fmla="*/ 57006 w 120678"/>
                    <a:gd name="connsiteY3" fmla="*/ 28054 h 87629"/>
                    <a:gd name="connsiteX4" fmla="*/ 59863 w 120678"/>
                    <a:gd name="connsiteY4" fmla="*/ 15150 h 87629"/>
                    <a:gd name="connsiteX5" fmla="*/ 60726 w 120678"/>
                    <a:gd name="connsiteY5" fmla="*/ 15150 h 87629"/>
                    <a:gd name="connsiteX6" fmla="*/ 63583 w 120678"/>
                    <a:gd name="connsiteY6" fmla="*/ 28054 h 87629"/>
                    <a:gd name="connsiteX7" fmla="*/ 66692 w 120678"/>
                    <a:gd name="connsiteY7" fmla="*/ 40346 h 87629"/>
                    <a:gd name="connsiteX8" fmla="*/ 79470 w 120678"/>
                    <a:gd name="connsiteY8" fmla="*/ 87629 h 87629"/>
                    <a:gd name="connsiteX9" fmla="*/ 97226 w 120678"/>
                    <a:gd name="connsiteY9" fmla="*/ 87629 h 87629"/>
                    <a:gd name="connsiteX10" fmla="*/ 120679 w 120678"/>
                    <a:gd name="connsiteY10" fmla="*/ 0 h 87629"/>
                    <a:gd name="connsiteX11" fmla="*/ 106895 w 120678"/>
                    <a:gd name="connsiteY11" fmla="*/ 0 h 87629"/>
                    <a:gd name="connsiteX12" fmla="*/ 93991 w 120678"/>
                    <a:gd name="connsiteY12" fmla="*/ 50644 h 87629"/>
                    <a:gd name="connsiteX13" fmla="*/ 91259 w 120678"/>
                    <a:gd name="connsiteY13" fmla="*/ 63062 h 87629"/>
                    <a:gd name="connsiteX14" fmla="*/ 88402 w 120678"/>
                    <a:gd name="connsiteY14" fmla="*/ 75229 h 87629"/>
                    <a:gd name="connsiteX15" fmla="*/ 87773 w 120678"/>
                    <a:gd name="connsiteY15" fmla="*/ 75229 h 87629"/>
                    <a:gd name="connsiteX16" fmla="*/ 84790 w 120678"/>
                    <a:gd name="connsiteY16" fmla="*/ 63062 h 87629"/>
                    <a:gd name="connsiteX17" fmla="*/ 81681 w 120678"/>
                    <a:gd name="connsiteY17" fmla="*/ 50644 h 87629"/>
                    <a:gd name="connsiteX18" fmla="*/ 67896 w 120678"/>
                    <a:gd name="connsiteY18" fmla="*/ 0 h 87629"/>
                    <a:gd name="connsiteX19" fmla="*/ 53627 w 120678"/>
                    <a:gd name="connsiteY19" fmla="*/ 0 h 87629"/>
                    <a:gd name="connsiteX20" fmla="*/ 40094 w 120678"/>
                    <a:gd name="connsiteY20" fmla="*/ 50644 h 87629"/>
                    <a:gd name="connsiteX21" fmla="*/ 36985 w 120678"/>
                    <a:gd name="connsiteY21" fmla="*/ 62936 h 87629"/>
                    <a:gd name="connsiteX22" fmla="*/ 34002 w 120678"/>
                    <a:gd name="connsiteY22" fmla="*/ 75229 h 87629"/>
                    <a:gd name="connsiteX23" fmla="*/ 33265 w 120678"/>
                    <a:gd name="connsiteY23" fmla="*/ 75229 h 87629"/>
                    <a:gd name="connsiteX24" fmla="*/ 30785 w 120678"/>
                    <a:gd name="connsiteY24" fmla="*/ 63062 h 87629"/>
                    <a:gd name="connsiteX25" fmla="*/ 28054 w 120678"/>
                    <a:gd name="connsiteY25" fmla="*/ 50644 h 87629"/>
                    <a:gd name="connsiteX26" fmla="*/ 15024 w 120678"/>
                    <a:gd name="connsiteY26" fmla="*/ 0 h 87629"/>
                    <a:gd name="connsiteX27" fmla="*/ 0 w 120678"/>
                    <a:gd name="connsiteY27" fmla="*/ 0 h 87629"/>
                    <a:gd name="connsiteX28" fmla="*/ 24351 w 120678"/>
                    <a:gd name="connsiteY28" fmla="*/ 87629 h 87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678" h="87629">
                      <a:moveTo>
                        <a:pt x="24351" y="87629"/>
                      </a:moveTo>
                      <a:lnTo>
                        <a:pt x="41730" y="87629"/>
                      </a:lnTo>
                      <a:lnTo>
                        <a:pt x="53897" y="40706"/>
                      </a:lnTo>
                      <a:cubicBezTo>
                        <a:pt x="55011" y="36482"/>
                        <a:pt x="56125" y="32259"/>
                        <a:pt x="57006" y="28054"/>
                      </a:cubicBezTo>
                      <a:lnTo>
                        <a:pt x="59863" y="15150"/>
                      </a:lnTo>
                      <a:lnTo>
                        <a:pt x="60726" y="15150"/>
                      </a:lnTo>
                      <a:lnTo>
                        <a:pt x="63583" y="28054"/>
                      </a:lnTo>
                      <a:cubicBezTo>
                        <a:pt x="64572" y="32151"/>
                        <a:pt x="65578" y="36249"/>
                        <a:pt x="66692" y="40346"/>
                      </a:cubicBezTo>
                      <a:lnTo>
                        <a:pt x="79470" y="87629"/>
                      </a:lnTo>
                      <a:lnTo>
                        <a:pt x="97226" y="87629"/>
                      </a:lnTo>
                      <a:lnTo>
                        <a:pt x="120679" y="0"/>
                      </a:lnTo>
                      <a:lnTo>
                        <a:pt x="106895" y="0"/>
                      </a:lnTo>
                      <a:lnTo>
                        <a:pt x="93991" y="50644"/>
                      </a:lnTo>
                      <a:lnTo>
                        <a:pt x="91259" y="63062"/>
                      </a:lnTo>
                      <a:lnTo>
                        <a:pt x="88402" y="75229"/>
                      </a:lnTo>
                      <a:lnTo>
                        <a:pt x="87773" y="75229"/>
                      </a:lnTo>
                      <a:lnTo>
                        <a:pt x="84790" y="63062"/>
                      </a:lnTo>
                      <a:lnTo>
                        <a:pt x="81681" y="50644"/>
                      </a:lnTo>
                      <a:lnTo>
                        <a:pt x="67896" y="0"/>
                      </a:lnTo>
                      <a:lnTo>
                        <a:pt x="53627" y="0"/>
                      </a:lnTo>
                      <a:lnTo>
                        <a:pt x="40094" y="50644"/>
                      </a:lnTo>
                      <a:cubicBezTo>
                        <a:pt x="38980" y="54741"/>
                        <a:pt x="37866" y="58839"/>
                        <a:pt x="36985" y="62936"/>
                      </a:cubicBezTo>
                      <a:lnTo>
                        <a:pt x="34002" y="75229"/>
                      </a:lnTo>
                      <a:lnTo>
                        <a:pt x="33265" y="75229"/>
                      </a:lnTo>
                      <a:lnTo>
                        <a:pt x="30785" y="63062"/>
                      </a:lnTo>
                      <a:lnTo>
                        <a:pt x="28054" y="50644"/>
                      </a:lnTo>
                      <a:lnTo>
                        <a:pt x="15024" y="0"/>
                      </a:lnTo>
                      <a:lnTo>
                        <a:pt x="0" y="0"/>
                      </a:lnTo>
                      <a:lnTo>
                        <a:pt x="24351" y="87629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5" name="任意多边形: 形状 34">
                  <a:extLst>
                    <a:ext uri="{FF2B5EF4-FFF2-40B4-BE49-F238E27FC236}">
                      <a16:creationId xmlns:a16="http://schemas.microsoft.com/office/drawing/2014/main" id="{33EDE90D-6663-E45C-BCC0-4A8EEFDF9287}"/>
                    </a:ext>
                  </a:extLst>
                </p:cNvPr>
                <p:cNvSpPr/>
                <p:nvPr/>
              </p:nvSpPr>
              <p:spPr>
                <a:xfrm>
                  <a:off x="8947228" y="964247"/>
                  <a:ext cx="120678" cy="87629"/>
                </a:xfrm>
                <a:custGeom>
                  <a:avLst/>
                  <a:gdLst>
                    <a:gd name="connsiteX0" fmla="*/ 24351 w 120678"/>
                    <a:gd name="connsiteY0" fmla="*/ 87629 h 87629"/>
                    <a:gd name="connsiteX1" fmla="*/ 41730 w 120678"/>
                    <a:gd name="connsiteY1" fmla="*/ 87629 h 87629"/>
                    <a:gd name="connsiteX2" fmla="*/ 53897 w 120678"/>
                    <a:gd name="connsiteY2" fmla="*/ 40706 h 87629"/>
                    <a:gd name="connsiteX3" fmla="*/ 57006 w 120678"/>
                    <a:gd name="connsiteY3" fmla="*/ 28054 h 87629"/>
                    <a:gd name="connsiteX4" fmla="*/ 59863 w 120678"/>
                    <a:gd name="connsiteY4" fmla="*/ 15150 h 87629"/>
                    <a:gd name="connsiteX5" fmla="*/ 60726 w 120678"/>
                    <a:gd name="connsiteY5" fmla="*/ 15150 h 87629"/>
                    <a:gd name="connsiteX6" fmla="*/ 63583 w 120678"/>
                    <a:gd name="connsiteY6" fmla="*/ 28054 h 87629"/>
                    <a:gd name="connsiteX7" fmla="*/ 66692 w 120678"/>
                    <a:gd name="connsiteY7" fmla="*/ 40346 h 87629"/>
                    <a:gd name="connsiteX8" fmla="*/ 79470 w 120678"/>
                    <a:gd name="connsiteY8" fmla="*/ 87629 h 87629"/>
                    <a:gd name="connsiteX9" fmla="*/ 97226 w 120678"/>
                    <a:gd name="connsiteY9" fmla="*/ 87629 h 87629"/>
                    <a:gd name="connsiteX10" fmla="*/ 120679 w 120678"/>
                    <a:gd name="connsiteY10" fmla="*/ 0 h 87629"/>
                    <a:gd name="connsiteX11" fmla="*/ 106895 w 120678"/>
                    <a:gd name="connsiteY11" fmla="*/ 0 h 87629"/>
                    <a:gd name="connsiteX12" fmla="*/ 93991 w 120678"/>
                    <a:gd name="connsiteY12" fmla="*/ 50644 h 87629"/>
                    <a:gd name="connsiteX13" fmla="*/ 91259 w 120678"/>
                    <a:gd name="connsiteY13" fmla="*/ 63062 h 87629"/>
                    <a:gd name="connsiteX14" fmla="*/ 88402 w 120678"/>
                    <a:gd name="connsiteY14" fmla="*/ 75229 h 87629"/>
                    <a:gd name="connsiteX15" fmla="*/ 87773 w 120678"/>
                    <a:gd name="connsiteY15" fmla="*/ 75229 h 87629"/>
                    <a:gd name="connsiteX16" fmla="*/ 84790 w 120678"/>
                    <a:gd name="connsiteY16" fmla="*/ 63062 h 87629"/>
                    <a:gd name="connsiteX17" fmla="*/ 81681 w 120678"/>
                    <a:gd name="connsiteY17" fmla="*/ 50644 h 87629"/>
                    <a:gd name="connsiteX18" fmla="*/ 67897 w 120678"/>
                    <a:gd name="connsiteY18" fmla="*/ 0 h 87629"/>
                    <a:gd name="connsiteX19" fmla="*/ 53627 w 120678"/>
                    <a:gd name="connsiteY19" fmla="*/ 0 h 87629"/>
                    <a:gd name="connsiteX20" fmla="*/ 40094 w 120678"/>
                    <a:gd name="connsiteY20" fmla="*/ 50644 h 87629"/>
                    <a:gd name="connsiteX21" fmla="*/ 36985 w 120678"/>
                    <a:gd name="connsiteY21" fmla="*/ 62936 h 87629"/>
                    <a:gd name="connsiteX22" fmla="*/ 34002 w 120678"/>
                    <a:gd name="connsiteY22" fmla="*/ 75229 h 87629"/>
                    <a:gd name="connsiteX23" fmla="*/ 33265 w 120678"/>
                    <a:gd name="connsiteY23" fmla="*/ 75229 h 87629"/>
                    <a:gd name="connsiteX24" fmla="*/ 30785 w 120678"/>
                    <a:gd name="connsiteY24" fmla="*/ 63062 h 87629"/>
                    <a:gd name="connsiteX25" fmla="*/ 28054 w 120678"/>
                    <a:gd name="connsiteY25" fmla="*/ 50644 h 87629"/>
                    <a:gd name="connsiteX26" fmla="*/ 15024 w 120678"/>
                    <a:gd name="connsiteY26" fmla="*/ 0 h 87629"/>
                    <a:gd name="connsiteX27" fmla="*/ 0 w 120678"/>
                    <a:gd name="connsiteY27" fmla="*/ 0 h 87629"/>
                    <a:gd name="connsiteX28" fmla="*/ 24351 w 120678"/>
                    <a:gd name="connsiteY28" fmla="*/ 87629 h 87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678" h="87629">
                      <a:moveTo>
                        <a:pt x="24351" y="87629"/>
                      </a:moveTo>
                      <a:lnTo>
                        <a:pt x="41730" y="87629"/>
                      </a:lnTo>
                      <a:lnTo>
                        <a:pt x="53897" y="40706"/>
                      </a:lnTo>
                      <a:cubicBezTo>
                        <a:pt x="55011" y="36482"/>
                        <a:pt x="56125" y="32259"/>
                        <a:pt x="57006" y="28054"/>
                      </a:cubicBezTo>
                      <a:lnTo>
                        <a:pt x="59863" y="15150"/>
                      </a:lnTo>
                      <a:lnTo>
                        <a:pt x="60726" y="15150"/>
                      </a:lnTo>
                      <a:lnTo>
                        <a:pt x="63583" y="28054"/>
                      </a:lnTo>
                      <a:cubicBezTo>
                        <a:pt x="64572" y="32151"/>
                        <a:pt x="65578" y="36249"/>
                        <a:pt x="66692" y="40346"/>
                      </a:cubicBezTo>
                      <a:lnTo>
                        <a:pt x="79470" y="87629"/>
                      </a:lnTo>
                      <a:lnTo>
                        <a:pt x="97226" y="87629"/>
                      </a:lnTo>
                      <a:lnTo>
                        <a:pt x="120679" y="0"/>
                      </a:lnTo>
                      <a:lnTo>
                        <a:pt x="106895" y="0"/>
                      </a:lnTo>
                      <a:lnTo>
                        <a:pt x="93991" y="50644"/>
                      </a:lnTo>
                      <a:lnTo>
                        <a:pt x="91259" y="63062"/>
                      </a:lnTo>
                      <a:lnTo>
                        <a:pt x="88402" y="75229"/>
                      </a:lnTo>
                      <a:lnTo>
                        <a:pt x="87773" y="75229"/>
                      </a:lnTo>
                      <a:lnTo>
                        <a:pt x="84790" y="63062"/>
                      </a:lnTo>
                      <a:lnTo>
                        <a:pt x="81681" y="50644"/>
                      </a:lnTo>
                      <a:lnTo>
                        <a:pt x="67897" y="0"/>
                      </a:lnTo>
                      <a:lnTo>
                        <a:pt x="53627" y="0"/>
                      </a:lnTo>
                      <a:lnTo>
                        <a:pt x="40094" y="50644"/>
                      </a:lnTo>
                      <a:cubicBezTo>
                        <a:pt x="38980" y="54741"/>
                        <a:pt x="37866" y="58839"/>
                        <a:pt x="36985" y="62936"/>
                      </a:cubicBezTo>
                      <a:lnTo>
                        <a:pt x="34002" y="75229"/>
                      </a:lnTo>
                      <a:lnTo>
                        <a:pt x="33265" y="75229"/>
                      </a:lnTo>
                      <a:lnTo>
                        <a:pt x="30785" y="63062"/>
                      </a:lnTo>
                      <a:lnTo>
                        <a:pt x="28054" y="50644"/>
                      </a:lnTo>
                      <a:lnTo>
                        <a:pt x="15024" y="0"/>
                      </a:lnTo>
                      <a:lnTo>
                        <a:pt x="0" y="0"/>
                      </a:lnTo>
                      <a:lnTo>
                        <a:pt x="24351" y="87629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6" name="任意多边形: 形状 35">
                  <a:extLst>
                    <a:ext uri="{FF2B5EF4-FFF2-40B4-BE49-F238E27FC236}">
                      <a16:creationId xmlns:a16="http://schemas.microsoft.com/office/drawing/2014/main" id="{7AC0F441-3D05-9CE8-3942-9E93CCF47101}"/>
                    </a:ext>
                  </a:extLst>
                </p:cNvPr>
                <p:cNvSpPr/>
                <p:nvPr/>
              </p:nvSpPr>
              <p:spPr>
                <a:xfrm>
                  <a:off x="9078816" y="1031389"/>
                  <a:ext cx="21224" cy="22608"/>
                </a:xfrm>
                <a:custGeom>
                  <a:avLst/>
                  <a:gdLst>
                    <a:gd name="connsiteX0" fmla="*/ 10675 w 21224"/>
                    <a:gd name="connsiteY0" fmla="*/ 22608 h 22608"/>
                    <a:gd name="connsiteX1" fmla="*/ 18115 w 21224"/>
                    <a:gd name="connsiteY1" fmla="*/ 19499 h 22608"/>
                    <a:gd name="connsiteX2" fmla="*/ 21224 w 21224"/>
                    <a:gd name="connsiteY2" fmla="*/ 11430 h 22608"/>
                    <a:gd name="connsiteX3" fmla="*/ 18115 w 21224"/>
                    <a:gd name="connsiteY3" fmla="*/ 3235 h 22608"/>
                    <a:gd name="connsiteX4" fmla="*/ 10675 w 21224"/>
                    <a:gd name="connsiteY4" fmla="*/ 0 h 22608"/>
                    <a:gd name="connsiteX5" fmla="*/ 3109 w 21224"/>
                    <a:gd name="connsiteY5" fmla="*/ 3235 h 22608"/>
                    <a:gd name="connsiteX6" fmla="*/ 0 w 21224"/>
                    <a:gd name="connsiteY6" fmla="*/ 11430 h 22608"/>
                    <a:gd name="connsiteX7" fmla="*/ 3109 w 21224"/>
                    <a:gd name="connsiteY7" fmla="*/ 19499 h 22608"/>
                    <a:gd name="connsiteX8" fmla="*/ 10675 w 21224"/>
                    <a:gd name="connsiteY8" fmla="*/ 22608 h 22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224" h="22608">
                      <a:moveTo>
                        <a:pt x="10675" y="22608"/>
                      </a:moveTo>
                      <a:cubicBezTo>
                        <a:pt x="13658" y="22482"/>
                        <a:pt x="16138" y="21494"/>
                        <a:pt x="18115" y="19499"/>
                      </a:cubicBezTo>
                      <a:cubicBezTo>
                        <a:pt x="20110" y="17504"/>
                        <a:pt x="21224" y="14791"/>
                        <a:pt x="21224" y="11430"/>
                      </a:cubicBezTo>
                      <a:cubicBezTo>
                        <a:pt x="21224" y="8069"/>
                        <a:pt x="20110" y="5356"/>
                        <a:pt x="18115" y="3235"/>
                      </a:cubicBezTo>
                      <a:cubicBezTo>
                        <a:pt x="16120" y="1132"/>
                        <a:pt x="13640" y="0"/>
                        <a:pt x="10675" y="0"/>
                      </a:cubicBezTo>
                      <a:cubicBezTo>
                        <a:pt x="7692" y="0"/>
                        <a:pt x="5212" y="1114"/>
                        <a:pt x="3109" y="3235"/>
                      </a:cubicBezTo>
                      <a:cubicBezTo>
                        <a:pt x="1114" y="5338"/>
                        <a:pt x="126" y="8069"/>
                        <a:pt x="0" y="11430"/>
                      </a:cubicBezTo>
                      <a:cubicBezTo>
                        <a:pt x="126" y="14773"/>
                        <a:pt x="1114" y="17504"/>
                        <a:pt x="3109" y="19499"/>
                      </a:cubicBezTo>
                      <a:cubicBezTo>
                        <a:pt x="5212" y="21476"/>
                        <a:pt x="7692" y="22482"/>
                        <a:pt x="10675" y="22608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125FF4FE-B702-FBDC-EFB2-860575B2B19C}"/>
                  </a:ext>
                </a:extLst>
              </p:cNvPr>
              <p:cNvGrpSpPr/>
              <p:nvPr userDrawn="1"/>
            </p:nvGrpSpPr>
            <p:grpSpPr>
              <a:xfrm>
                <a:off x="2487485" y="3830214"/>
                <a:ext cx="173892" cy="129934"/>
                <a:chOff x="9130663" y="924063"/>
                <a:chExt cx="173892" cy="129934"/>
              </a:xfrm>
            </p:grpSpPr>
            <p:sp>
              <p:nvSpPr>
                <p:cNvPr id="31" name="任意多边形: 形状 30">
                  <a:extLst>
                    <a:ext uri="{FF2B5EF4-FFF2-40B4-BE49-F238E27FC236}">
                      <a16:creationId xmlns:a16="http://schemas.microsoft.com/office/drawing/2014/main" id="{970595F9-EAE8-FAAF-2FE2-AA13A22BE808}"/>
                    </a:ext>
                  </a:extLst>
                </p:cNvPr>
                <p:cNvSpPr/>
                <p:nvPr/>
              </p:nvSpPr>
              <p:spPr>
                <a:xfrm>
                  <a:off x="9130663" y="933588"/>
                  <a:ext cx="76343" cy="120409"/>
                </a:xfrm>
                <a:custGeom>
                  <a:avLst/>
                  <a:gdLst>
                    <a:gd name="connsiteX0" fmla="*/ 37614 w 76343"/>
                    <a:gd name="connsiteY0" fmla="*/ 120409 h 120409"/>
                    <a:gd name="connsiteX1" fmla="*/ 56610 w 76343"/>
                    <a:gd name="connsiteY1" fmla="*/ 115575 h 120409"/>
                    <a:gd name="connsiteX2" fmla="*/ 70754 w 76343"/>
                    <a:gd name="connsiteY2" fmla="*/ 101791 h 120409"/>
                    <a:gd name="connsiteX3" fmla="*/ 76343 w 76343"/>
                    <a:gd name="connsiteY3" fmla="*/ 79704 h 120409"/>
                    <a:gd name="connsiteX4" fmla="*/ 65920 w 76343"/>
                    <a:gd name="connsiteY4" fmla="*/ 51147 h 120409"/>
                    <a:gd name="connsiteX5" fmla="*/ 40723 w 76343"/>
                    <a:gd name="connsiteY5" fmla="*/ 42089 h 120409"/>
                    <a:gd name="connsiteX6" fmla="*/ 31163 w 76343"/>
                    <a:gd name="connsiteY6" fmla="*/ 43455 h 120409"/>
                    <a:gd name="connsiteX7" fmla="*/ 23093 w 76343"/>
                    <a:gd name="connsiteY7" fmla="*/ 46798 h 120409"/>
                    <a:gd name="connsiteX8" fmla="*/ 26077 w 76343"/>
                    <a:gd name="connsiteY8" fmla="*/ 12544 h 120409"/>
                    <a:gd name="connsiteX9" fmla="*/ 70754 w 76343"/>
                    <a:gd name="connsiteY9" fmla="*/ 12544 h 120409"/>
                    <a:gd name="connsiteX10" fmla="*/ 70754 w 76343"/>
                    <a:gd name="connsiteY10" fmla="*/ 0 h 120409"/>
                    <a:gd name="connsiteX11" fmla="*/ 13155 w 76343"/>
                    <a:gd name="connsiteY11" fmla="*/ 0 h 120409"/>
                    <a:gd name="connsiteX12" fmla="*/ 9435 w 76343"/>
                    <a:gd name="connsiteY12" fmla="*/ 55352 h 120409"/>
                    <a:gd name="connsiteX13" fmla="*/ 17378 w 76343"/>
                    <a:gd name="connsiteY13" fmla="*/ 60187 h 120409"/>
                    <a:gd name="connsiteX14" fmla="*/ 26688 w 76343"/>
                    <a:gd name="connsiteY14" fmla="*/ 54975 h 120409"/>
                    <a:gd name="connsiteX15" fmla="*/ 36985 w 76343"/>
                    <a:gd name="connsiteY15" fmla="*/ 53232 h 120409"/>
                    <a:gd name="connsiteX16" fmla="*/ 54867 w 76343"/>
                    <a:gd name="connsiteY16" fmla="*/ 60312 h 120409"/>
                    <a:gd name="connsiteX17" fmla="*/ 61570 w 76343"/>
                    <a:gd name="connsiteY17" fmla="*/ 80171 h 120409"/>
                    <a:gd name="connsiteX18" fmla="*/ 54130 w 76343"/>
                    <a:gd name="connsiteY18" fmla="*/ 100659 h 120409"/>
                    <a:gd name="connsiteX19" fmla="*/ 36374 w 76343"/>
                    <a:gd name="connsiteY19" fmla="*/ 108099 h 120409"/>
                    <a:gd name="connsiteX20" fmla="*/ 19247 w 76343"/>
                    <a:gd name="connsiteY20" fmla="*/ 104127 h 120409"/>
                    <a:gd name="connsiteX21" fmla="*/ 7332 w 76343"/>
                    <a:gd name="connsiteY21" fmla="*/ 95069 h 120409"/>
                    <a:gd name="connsiteX22" fmla="*/ 0 w 76343"/>
                    <a:gd name="connsiteY22" fmla="*/ 104756 h 120409"/>
                    <a:gd name="connsiteX23" fmla="*/ 14898 w 76343"/>
                    <a:gd name="connsiteY23" fmla="*/ 115557 h 120409"/>
                    <a:gd name="connsiteX24" fmla="*/ 37614 w 76343"/>
                    <a:gd name="connsiteY24" fmla="*/ 120409 h 1204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6343" h="120409">
                      <a:moveTo>
                        <a:pt x="37614" y="120409"/>
                      </a:moveTo>
                      <a:cubicBezTo>
                        <a:pt x="44444" y="120409"/>
                        <a:pt x="50770" y="118792"/>
                        <a:pt x="56610" y="115575"/>
                      </a:cubicBezTo>
                      <a:cubicBezTo>
                        <a:pt x="62451" y="112466"/>
                        <a:pt x="67160" y="107883"/>
                        <a:pt x="70754" y="101791"/>
                      </a:cubicBezTo>
                      <a:cubicBezTo>
                        <a:pt x="74348" y="95824"/>
                        <a:pt x="76217" y="88384"/>
                        <a:pt x="76343" y="79704"/>
                      </a:cubicBezTo>
                      <a:cubicBezTo>
                        <a:pt x="76091" y="66800"/>
                        <a:pt x="72623" y="57239"/>
                        <a:pt x="65920" y="51147"/>
                      </a:cubicBezTo>
                      <a:cubicBezTo>
                        <a:pt x="59216" y="45055"/>
                        <a:pt x="50770" y="42089"/>
                        <a:pt x="40723" y="42089"/>
                      </a:cubicBezTo>
                      <a:cubicBezTo>
                        <a:pt x="37255" y="42215"/>
                        <a:pt x="34020" y="42593"/>
                        <a:pt x="31163" y="43455"/>
                      </a:cubicBezTo>
                      <a:cubicBezTo>
                        <a:pt x="28431" y="44192"/>
                        <a:pt x="25699" y="45324"/>
                        <a:pt x="23093" y="46798"/>
                      </a:cubicBezTo>
                      <a:lnTo>
                        <a:pt x="26077" y="12544"/>
                      </a:lnTo>
                      <a:lnTo>
                        <a:pt x="70754" y="12544"/>
                      </a:lnTo>
                      <a:lnTo>
                        <a:pt x="70754" y="0"/>
                      </a:lnTo>
                      <a:lnTo>
                        <a:pt x="13155" y="0"/>
                      </a:lnTo>
                      <a:lnTo>
                        <a:pt x="9435" y="55352"/>
                      </a:lnTo>
                      <a:lnTo>
                        <a:pt x="17378" y="60187"/>
                      </a:lnTo>
                      <a:cubicBezTo>
                        <a:pt x="20613" y="57958"/>
                        <a:pt x="23704" y="56215"/>
                        <a:pt x="26688" y="54975"/>
                      </a:cubicBezTo>
                      <a:cubicBezTo>
                        <a:pt x="29797" y="53861"/>
                        <a:pt x="33140" y="53232"/>
                        <a:pt x="36985" y="53232"/>
                      </a:cubicBezTo>
                      <a:cubicBezTo>
                        <a:pt x="44551" y="53358"/>
                        <a:pt x="50518" y="55712"/>
                        <a:pt x="54867" y="60312"/>
                      </a:cubicBezTo>
                      <a:cubicBezTo>
                        <a:pt x="59216" y="65021"/>
                        <a:pt x="61445" y="71617"/>
                        <a:pt x="61570" y="80171"/>
                      </a:cubicBezTo>
                      <a:cubicBezTo>
                        <a:pt x="61319" y="88851"/>
                        <a:pt x="58839" y="95681"/>
                        <a:pt x="54130" y="100659"/>
                      </a:cubicBezTo>
                      <a:cubicBezTo>
                        <a:pt x="49422" y="105493"/>
                        <a:pt x="43455" y="108099"/>
                        <a:pt x="36374" y="108099"/>
                      </a:cubicBezTo>
                      <a:cubicBezTo>
                        <a:pt x="29545" y="107973"/>
                        <a:pt x="23830" y="106607"/>
                        <a:pt x="19247" y="104127"/>
                      </a:cubicBezTo>
                      <a:cubicBezTo>
                        <a:pt x="14647" y="101647"/>
                        <a:pt x="10675" y="98538"/>
                        <a:pt x="7332" y="95069"/>
                      </a:cubicBezTo>
                      <a:lnTo>
                        <a:pt x="0" y="104756"/>
                      </a:lnTo>
                      <a:cubicBezTo>
                        <a:pt x="3972" y="108854"/>
                        <a:pt x="8932" y="112448"/>
                        <a:pt x="14898" y="115557"/>
                      </a:cubicBezTo>
                      <a:cubicBezTo>
                        <a:pt x="20991" y="118666"/>
                        <a:pt x="28557" y="120284"/>
                        <a:pt x="37614" y="120409"/>
                      </a:cubicBezTo>
                      <a:close/>
                    </a:path>
                  </a:pathLst>
                </a:custGeom>
                <a:solidFill>
                  <a:srgbClr val="FF5200"/>
                </a:solidFill>
                <a:ln w="6350" cap="flat">
                  <a:solidFill>
                    <a:srgbClr val="FF5200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" name="任意多边形: 形状 31">
                  <a:extLst>
                    <a:ext uri="{FF2B5EF4-FFF2-40B4-BE49-F238E27FC236}">
                      <a16:creationId xmlns:a16="http://schemas.microsoft.com/office/drawing/2014/main" id="{F4B4C1E9-3D7E-9BF5-11FC-216B12B91162}"/>
                    </a:ext>
                  </a:extLst>
                </p:cNvPr>
                <p:cNvSpPr/>
                <p:nvPr/>
              </p:nvSpPr>
              <p:spPr>
                <a:xfrm>
                  <a:off x="9239624" y="924063"/>
                  <a:ext cx="64931" cy="126897"/>
                </a:xfrm>
                <a:custGeom>
                  <a:avLst/>
                  <a:gdLst>
                    <a:gd name="connsiteX0" fmla="*/ 18 w 64931"/>
                    <a:gd name="connsiteY0" fmla="*/ 118289 h 118288"/>
                    <a:gd name="connsiteX1" fmla="*/ 64931 w 64931"/>
                    <a:gd name="connsiteY1" fmla="*/ 118289 h 118288"/>
                    <a:gd name="connsiteX2" fmla="*/ 64931 w 64931"/>
                    <a:gd name="connsiteY2" fmla="*/ 105996 h 118288"/>
                    <a:gd name="connsiteX3" fmla="*/ 41227 w 64931"/>
                    <a:gd name="connsiteY3" fmla="*/ 105996 h 118288"/>
                    <a:gd name="connsiteX4" fmla="*/ 41227 w 64931"/>
                    <a:gd name="connsiteY4" fmla="*/ 0 h 118288"/>
                    <a:gd name="connsiteX5" fmla="*/ 29923 w 64931"/>
                    <a:gd name="connsiteY5" fmla="*/ 0 h 118288"/>
                    <a:gd name="connsiteX6" fmla="*/ 19122 w 64931"/>
                    <a:gd name="connsiteY6" fmla="*/ 4834 h 118288"/>
                    <a:gd name="connsiteX7" fmla="*/ 5337 w 64931"/>
                    <a:gd name="connsiteY7" fmla="*/ 8429 h 118288"/>
                    <a:gd name="connsiteX8" fmla="*/ 5337 w 64931"/>
                    <a:gd name="connsiteY8" fmla="*/ 17738 h 118288"/>
                    <a:gd name="connsiteX9" fmla="*/ 26310 w 64931"/>
                    <a:gd name="connsiteY9" fmla="*/ 17738 h 118288"/>
                    <a:gd name="connsiteX10" fmla="*/ 26310 w 64931"/>
                    <a:gd name="connsiteY10" fmla="*/ 105996 h 118288"/>
                    <a:gd name="connsiteX11" fmla="*/ 0 w 64931"/>
                    <a:gd name="connsiteY11" fmla="*/ 105996 h 118288"/>
                    <a:gd name="connsiteX12" fmla="*/ 0 w 64931"/>
                    <a:gd name="connsiteY12" fmla="*/ 118289 h 118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4931" h="118288">
                      <a:moveTo>
                        <a:pt x="18" y="118289"/>
                      </a:moveTo>
                      <a:lnTo>
                        <a:pt x="64931" y="118289"/>
                      </a:lnTo>
                      <a:lnTo>
                        <a:pt x="64931" y="105996"/>
                      </a:lnTo>
                      <a:lnTo>
                        <a:pt x="41227" y="105996"/>
                      </a:lnTo>
                      <a:lnTo>
                        <a:pt x="41227" y="0"/>
                      </a:lnTo>
                      <a:lnTo>
                        <a:pt x="29923" y="0"/>
                      </a:lnTo>
                      <a:cubicBezTo>
                        <a:pt x="26688" y="1869"/>
                        <a:pt x="23093" y="3469"/>
                        <a:pt x="19122" y="4834"/>
                      </a:cubicBezTo>
                      <a:cubicBezTo>
                        <a:pt x="15150" y="6200"/>
                        <a:pt x="10549" y="7440"/>
                        <a:pt x="5337" y="8429"/>
                      </a:cubicBezTo>
                      <a:lnTo>
                        <a:pt x="5337" y="17738"/>
                      </a:lnTo>
                      <a:lnTo>
                        <a:pt x="26310" y="17738"/>
                      </a:lnTo>
                      <a:lnTo>
                        <a:pt x="26310" y="105996"/>
                      </a:lnTo>
                      <a:lnTo>
                        <a:pt x="0" y="105996"/>
                      </a:lnTo>
                      <a:lnTo>
                        <a:pt x="0" y="118289"/>
                      </a:lnTo>
                      <a:close/>
                    </a:path>
                  </a:pathLst>
                </a:custGeom>
                <a:solidFill>
                  <a:srgbClr val="FF5200"/>
                </a:solidFill>
                <a:ln w="6350" cap="flat">
                  <a:solidFill>
                    <a:srgbClr val="FF5200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0BC1AFFF-1A66-0C5D-1ABD-2A5EEDC4BC78}"/>
                  </a:ext>
                </a:extLst>
              </p:cNvPr>
              <p:cNvGrpSpPr/>
              <p:nvPr userDrawn="1"/>
            </p:nvGrpSpPr>
            <p:grpSpPr>
              <a:xfrm>
                <a:off x="2698897" y="3829531"/>
                <a:ext cx="804243" cy="165482"/>
                <a:chOff x="9323023" y="923380"/>
                <a:chExt cx="804243" cy="165482"/>
              </a:xfrm>
            </p:grpSpPr>
            <p:sp>
              <p:nvSpPr>
                <p:cNvPr id="23" name="任意多边形: 形状 22">
                  <a:extLst>
                    <a:ext uri="{FF2B5EF4-FFF2-40B4-BE49-F238E27FC236}">
                      <a16:creationId xmlns:a16="http://schemas.microsoft.com/office/drawing/2014/main" id="{67F66BAC-B4C4-2968-3818-2A9307E97D4B}"/>
                    </a:ext>
                  </a:extLst>
                </p:cNvPr>
                <p:cNvSpPr/>
                <p:nvPr/>
              </p:nvSpPr>
              <p:spPr>
                <a:xfrm>
                  <a:off x="9323023" y="961965"/>
                  <a:ext cx="76594" cy="126897"/>
                </a:xfrm>
                <a:custGeom>
                  <a:avLst/>
                  <a:gdLst>
                    <a:gd name="connsiteX0" fmla="*/ 36123 w 76594"/>
                    <a:gd name="connsiteY0" fmla="*/ 79740 h 126897"/>
                    <a:gd name="connsiteX1" fmla="*/ 26185 w 76594"/>
                    <a:gd name="connsiteY1" fmla="*/ 77745 h 126897"/>
                    <a:gd name="connsiteX2" fmla="*/ 14647 w 76594"/>
                    <a:gd name="connsiteY2" fmla="*/ 70538 h 126897"/>
                    <a:gd name="connsiteX3" fmla="*/ 14647 w 76594"/>
                    <a:gd name="connsiteY3" fmla="*/ 24495 h 126897"/>
                    <a:gd name="connsiteX4" fmla="*/ 26813 w 76594"/>
                    <a:gd name="connsiteY4" fmla="*/ 15563 h 126897"/>
                    <a:gd name="connsiteX5" fmla="*/ 38225 w 76594"/>
                    <a:gd name="connsiteY5" fmla="*/ 12454 h 126897"/>
                    <a:gd name="connsiteX6" fmla="*/ 55981 w 76594"/>
                    <a:gd name="connsiteY6" fmla="*/ 21386 h 126897"/>
                    <a:gd name="connsiteX7" fmla="*/ 61319 w 76594"/>
                    <a:gd name="connsiteY7" fmla="*/ 44839 h 126897"/>
                    <a:gd name="connsiteX8" fmla="*/ 54112 w 76594"/>
                    <a:gd name="connsiteY8" fmla="*/ 70538 h 126897"/>
                    <a:gd name="connsiteX9" fmla="*/ 36123 w 76594"/>
                    <a:gd name="connsiteY9" fmla="*/ 79740 h 126897"/>
                    <a:gd name="connsiteX10" fmla="*/ 0 w 76594"/>
                    <a:gd name="connsiteY10" fmla="*/ 126897 h 126897"/>
                    <a:gd name="connsiteX11" fmla="*/ 14647 w 76594"/>
                    <a:gd name="connsiteY11" fmla="*/ 126897 h 126897"/>
                    <a:gd name="connsiteX12" fmla="*/ 14647 w 76594"/>
                    <a:gd name="connsiteY12" fmla="*/ 97100 h 126897"/>
                    <a:gd name="connsiteX13" fmla="*/ 14269 w 76594"/>
                    <a:gd name="connsiteY13" fmla="*/ 81824 h 126897"/>
                    <a:gd name="connsiteX14" fmla="*/ 26436 w 76594"/>
                    <a:gd name="connsiteY14" fmla="*/ 89265 h 126897"/>
                    <a:gd name="connsiteX15" fmla="*/ 38477 w 76594"/>
                    <a:gd name="connsiteY15" fmla="*/ 91996 h 126897"/>
                    <a:gd name="connsiteX16" fmla="*/ 57347 w 76594"/>
                    <a:gd name="connsiteY16" fmla="*/ 86407 h 126897"/>
                    <a:gd name="connsiteX17" fmla="*/ 71257 w 76594"/>
                    <a:gd name="connsiteY17" fmla="*/ 70269 h 126897"/>
                    <a:gd name="connsiteX18" fmla="*/ 76595 w 76594"/>
                    <a:gd name="connsiteY18" fmla="*/ 44695 h 126897"/>
                    <a:gd name="connsiteX19" fmla="*/ 67663 w 76594"/>
                    <a:gd name="connsiteY19" fmla="*/ 12293 h 126897"/>
                    <a:gd name="connsiteX20" fmla="*/ 41712 w 76594"/>
                    <a:gd name="connsiteY20" fmla="*/ 0 h 126897"/>
                    <a:gd name="connsiteX21" fmla="*/ 26939 w 76594"/>
                    <a:gd name="connsiteY21" fmla="*/ 3720 h 126897"/>
                    <a:gd name="connsiteX22" fmla="*/ 13784 w 76594"/>
                    <a:gd name="connsiteY22" fmla="*/ 12293 h 126897"/>
                    <a:gd name="connsiteX23" fmla="*/ 13281 w 76594"/>
                    <a:gd name="connsiteY23" fmla="*/ 12293 h 126897"/>
                    <a:gd name="connsiteX24" fmla="*/ 12041 w 76594"/>
                    <a:gd name="connsiteY24" fmla="*/ 2246 h 126897"/>
                    <a:gd name="connsiteX25" fmla="*/ 0 w 76594"/>
                    <a:gd name="connsiteY25" fmla="*/ 2246 h 126897"/>
                    <a:gd name="connsiteX26" fmla="*/ 0 w 76594"/>
                    <a:gd name="connsiteY26" fmla="*/ 126897 h 126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6594" h="126897">
                      <a:moveTo>
                        <a:pt x="36123" y="79740"/>
                      </a:moveTo>
                      <a:cubicBezTo>
                        <a:pt x="33140" y="79866"/>
                        <a:pt x="29797" y="79111"/>
                        <a:pt x="26185" y="77745"/>
                      </a:cubicBezTo>
                      <a:cubicBezTo>
                        <a:pt x="22464" y="76253"/>
                        <a:pt x="18618" y="73899"/>
                        <a:pt x="14647" y="70538"/>
                      </a:cubicBezTo>
                      <a:lnTo>
                        <a:pt x="14647" y="24495"/>
                      </a:lnTo>
                      <a:cubicBezTo>
                        <a:pt x="18870" y="20649"/>
                        <a:pt x="22968" y="17540"/>
                        <a:pt x="26813" y="15563"/>
                      </a:cubicBezTo>
                      <a:cubicBezTo>
                        <a:pt x="30659" y="13461"/>
                        <a:pt x="34505" y="12454"/>
                        <a:pt x="38225" y="12454"/>
                      </a:cubicBezTo>
                      <a:cubicBezTo>
                        <a:pt x="46421" y="12580"/>
                        <a:pt x="52369" y="15563"/>
                        <a:pt x="55981" y="21386"/>
                      </a:cubicBezTo>
                      <a:cubicBezTo>
                        <a:pt x="59576" y="27227"/>
                        <a:pt x="61319" y="35045"/>
                        <a:pt x="61319" y="44839"/>
                      </a:cubicBezTo>
                      <a:cubicBezTo>
                        <a:pt x="61193" y="55892"/>
                        <a:pt x="58713" y="64446"/>
                        <a:pt x="54112" y="70538"/>
                      </a:cubicBezTo>
                      <a:cubicBezTo>
                        <a:pt x="49512" y="76631"/>
                        <a:pt x="43455" y="79614"/>
                        <a:pt x="36123" y="79740"/>
                      </a:cubicBezTo>
                      <a:close/>
                      <a:moveTo>
                        <a:pt x="0" y="126897"/>
                      </a:moveTo>
                      <a:lnTo>
                        <a:pt x="14647" y="126897"/>
                      </a:lnTo>
                      <a:lnTo>
                        <a:pt x="14647" y="97100"/>
                      </a:lnTo>
                      <a:lnTo>
                        <a:pt x="14269" y="81824"/>
                      </a:lnTo>
                      <a:cubicBezTo>
                        <a:pt x="18241" y="85059"/>
                        <a:pt x="22339" y="87539"/>
                        <a:pt x="26436" y="89265"/>
                      </a:cubicBezTo>
                      <a:cubicBezTo>
                        <a:pt x="30534" y="91134"/>
                        <a:pt x="34505" y="91996"/>
                        <a:pt x="38477" y="91996"/>
                      </a:cubicBezTo>
                      <a:cubicBezTo>
                        <a:pt x="45306" y="91996"/>
                        <a:pt x="51632" y="90127"/>
                        <a:pt x="57347" y="86407"/>
                      </a:cubicBezTo>
                      <a:cubicBezTo>
                        <a:pt x="63062" y="82687"/>
                        <a:pt x="67645" y="77350"/>
                        <a:pt x="71257" y="70269"/>
                      </a:cubicBezTo>
                      <a:cubicBezTo>
                        <a:pt x="74726" y="63314"/>
                        <a:pt x="76469" y="54759"/>
                        <a:pt x="76595" y="44695"/>
                      </a:cubicBezTo>
                      <a:cubicBezTo>
                        <a:pt x="76595" y="31037"/>
                        <a:pt x="73611" y="20236"/>
                        <a:pt x="67663" y="12293"/>
                      </a:cubicBezTo>
                      <a:cubicBezTo>
                        <a:pt x="61696" y="4223"/>
                        <a:pt x="53142" y="126"/>
                        <a:pt x="41712" y="0"/>
                      </a:cubicBezTo>
                      <a:cubicBezTo>
                        <a:pt x="36626" y="126"/>
                        <a:pt x="31666" y="1366"/>
                        <a:pt x="26939" y="3720"/>
                      </a:cubicBezTo>
                      <a:cubicBezTo>
                        <a:pt x="22231" y="6074"/>
                        <a:pt x="17756" y="8932"/>
                        <a:pt x="13784" y="12293"/>
                      </a:cubicBezTo>
                      <a:lnTo>
                        <a:pt x="13281" y="12293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126897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" name="任意多边形: 形状 23">
                  <a:extLst>
                    <a:ext uri="{FF2B5EF4-FFF2-40B4-BE49-F238E27FC236}">
                      <a16:creationId xmlns:a16="http://schemas.microsoft.com/office/drawing/2014/main" id="{FEB3737C-309D-FA21-2CA1-DB9A778EE910}"/>
                    </a:ext>
                  </a:extLst>
                </p:cNvPr>
                <p:cNvSpPr/>
                <p:nvPr/>
              </p:nvSpPr>
              <p:spPr>
                <a:xfrm>
                  <a:off x="9429477" y="961965"/>
                  <a:ext cx="76594" cy="126897"/>
                </a:xfrm>
                <a:custGeom>
                  <a:avLst/>
                  <a:gdLst>
                    <a:gd name="connsiteX0" fmla="*/ 36123 w 76594"/>
                    <a:gd name="connsiteY0" fmla="*/ 79740 h 126897"/>
                    <a:gd name="connsiteX1" fmla="*/ 26185 w 76594"/>
                    <a:gd name="connsiteY1" fmla="*/ 77745 h 126897"/>
                    <a:gd name="connsiteX2" fmla="*/ 14647 w 76594"/>
                    <a:gd name="connsiteY2" fmla="*/ 70538 h 126897"/>
                    <a:gd name="connsiteX3" fmla="*/ 14647 w 76594"/>
                    <a:gd name="connsiteY3" fmla="*/ 24495 h 126897"/>
                    <a:gd name="connsiteX4" fmla="*/ 26813 w 76594"/>
                    <a:gd name="connsiteY4" fmla="*/ 15563 h 126897"/>
                    <a:gd name="connsiteX5" fmla="*/ 38225 w 76594"/>
                    <a:gd name="connsiteY5" fmla="*/ 12454 h 126897"/>
                    <a:gd name="connsiteX6" fmla="*/ 55981 w 76594"/>
                    <a:gd name="connsiteY6" fmla="*/ 21386 h 126897"/>
                    <a:gd name="connsiteX7" fmla="*/ 61319 w 76594"/>
                    <a:gd name="connsiteY7" fmla="*/ 44839 h 126897"/>
                    <a:gd name="connsiteX8" fmla="*/ 54112 w 76594"/>
                    <a:gd name="connsiteY8" fmla="*/ 70538 h 126897"/>
                    <a:gd name="connsiteX9" fmla="*/ 36123 w 76594"/>
                    <a:gd name="connsiteY9" fmla="*/ 79740 h 126897"/>
                    <a:gd name="connsiteX10" fmla="*/ 0 w 76594"/>
                    <a:gd name="connsiteY10" fmla="*/ 126897 h 126897"/>
                    <a:gd name="connsiteX11" fmla="*/ 14647 w 76594"/>
                    <a:gd name="connsiteY11" fmla="*/ 126897 h 126897"/>
                    <a:gd name="connsiteX12" fmla="*/ 14647 w 76594"/>
                    <a:gd name="connsiteY12" fmla="*/ 97100 h 126897"/>
                    <a:gd name="connsiteX13" fmla="*/ 14269 w 76594"/>
                    <a:gd name="connsiteY13" fmla="*/ 81824 h 126897"/>
                    <a:gd name="connsiteX14" fmla="*/ 26436 w 76594"/>
                    <a:gd name="connsiteY14" fmla="*/ 89265 h 126897"/>
                    <a:gd name="connsiteX15" fmla="*/ 38477 w 76594"/>
                    <a:gd name="connsiteY15" fmla="*/ 91996 h 126897"/>
                    <a:gd name="connsiteX16" fmla="*/ 57347 w 76594"/>
                    <a:gd name="connsiteY16" fmla="*/ 86407 h 126897"/>
                    <a:gd name="connsiteX17" fmla="*/ 71257 w 76594"/>
                    <a:gd name="connsiteY17" fmla="*/ 70269 h 126897"/>
                    <a:gd name="connsiteX18" fmla="*/ 76595 w 76594"/>
                    <a:gd name="connsiteY18" fmla="*/ 44695 h 126897"/>
                    <a:gd name="connsiteX19" fmla="*/ 67663 w 76594"/>
                    <a:gd name="connsiteY19" fmla="*/ 12293 h 126897"/>
                    <a:gd name="connsiteX20" fmla="*/ 41712 w 76594"/>
                    <a:gd name="connsiteY20" fmla="*/ 0 h 126897"/>
                    <a:gd name="connsiteX21" fmla="*/ 26939 w 76594"/>
                    <a:gd name="connsiteY21" fmla="*/ 3720 h 126897"/>
                    <a:gd name="connsiteX22" fmla="*/ 13784 w 76594"/>
                    <a:gd name="connsiteY22" fmla="*/ 12293 h 126897"/>
                    <a:gd name="connsiteX23" fmla="*/ 13281 w 76594"/>
                    <a:gd name="connsiteY23" fmla="*/ 12293 h 126897"/>
                    <a:gd name="connsiteX24" fmla="*/ 12041 w 76594"/>
                    <a:gd name="connsiteY24" fmla="*/ 2246 h 126897"/>
                    <a:gd name="connsiteX25" fmla="*/ 0 w 76594"/>
                    <a:gd name="connsiteY25" fmla="*/ 2246 h 126897"/>
                    <a:gd name="connsiteX26" fmla="*/ 0 w 76594"/>
                    <a:gd name="connsiteY26" fmla="*/ 126897 h 126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6594" h="126897">
                      <a:moveTo>
                        <a:pt x="36123" y="79740"/>
                      </a:moveTo>
                      <a:cubicBezTo>
                        <a:pt x="33140" y="79866"/>
                        <a:pt x="29797" y="79111"/>
                        <a:pt x="26185" y="77745"/>
                      </a:cubicBezTo>
                      <a:cubicBezTo>
                        <a:pt x="22464" y="76253"/>
                        <a:pt x="18618" y="73899"/>
                        <a:pt x="14647" y="70538"/>
                      </a:cubicBezTo>
                      <a:lnTo>
                        <a:pt x="14647" y="24495"/>
                      </a:lnTo>
                      <a:cubicBezTo>
                        <a:pt x="18870" y="20649"/>
                        <a:pt x="22968" y="17540"/>
                        <a:pt x="26813" y="15563"/>
                      </a:cubicBezTo>
                      <a:cubicBezTo>
                        <a:pt x="30659" y="13461"/>
                        <a:pt x="34505" y="12454"/>
                        <a:pt x="38225" y="12454"/>
                      </a:cubicBezTo>
                      <a:cubicBezTo>
                        <a:pt x="46420" y="12580"/>
                        <a:pt x="52369" y="15563"/>
                        <a:pt x="55981" y="21386"/>
                      </a:cubicBezTo>
                      <a:cubicBezTo>
                        <a:pt x="59576" y="27227"/>
                        <a:pt x="61319" y="35045"/>
                        <a:pt x="61319" y="44839"/>
                      </a:cubicBezTo>
                      <a:cubicBezTo>
                        <a:pt x="61193" y="55892"/>
                        <a:pt x="58713" y="64446"/>
                        <a:pt x="54112" y="70538"/>
                      </a:cubicBezTo>
                      <a:cubicBezTo>
                        <a:pt x="49530" y="76631"/>
                        <a:pt x="43437" y="79614"/>
                        <a:pt x="36123" y="79740"/>
                      </a:cubicBezTo>
                      <a:close/>
                      <a:moveTo>
                        <a:pt x="0" y="126897"/>
                      </a:moveTo>
                      <a:lnTo>
                        <a:pt x="14647" y="126897"/>
                      </a:lnTo>
                      <a:lnTo>
                        <a:pt x="14647" y="97100"/>
                      </a:lnTo>
                      <a:lnTo>
                        <a:pt x="14269" y="81824"/>
                      </a:lnTo>
                      <a:cubicBezTo>
                        <a:pt x="18241" y="85059"/>
                        <a:pt x="22339" y="87539"/>
                        <a:pt x="26436" y="89265"/>
                      </a:cubicBezTo>
                      <a:cubicBezTo>
                        <a:pt x="30534" y="91134"/>
                        <a:pt x="34505" y="91996"/>
                        <a:pt x="38477" y="91996"/>
                      </a:cubicBezTo>
                      <a:cubicBezTo>
                        <a:pt x="45306" y="91996"/>
                        <a:pt x="51632" y="90127"/>
                        <a:pt x="57347" y="86407"/>
                      </a:cubicBezTo>
                      <a:cubicBezTo>
                        <a:pt x="63062" y="82687"/>
                        <a:pt x="67645" y="77350"/>
                        <a:pt x="71257" y="70269"/>
                      </a:cubicBezTo>
                      <a:cubicBezTo>
                        <a:pt x="74726" y="63314"/>
                        <a:pt x="76469" y="54759"/>
                        <a:pt x="76595" y="44695"/>
                      </a:cubicBezTo>
                      <a:cubicBezTo>
                        <a:pt x="76595" y="31037"/>
                        <a:pt x="73611" y="20236"/>
                        <a:pt x="67663" y="12293"/>
                      </a:cubicBezTo>
                      <a:cubicBezTo>
                        <a:pt x="61696" y="4223"/>
                        <a:pt x="53142" y="126"/>
                        <a:pt x="41712" y="0"/>
                      </a:cubicBezTo>
                      <a:cubicBezTo>
                        <a:pt x="36626" y="126"/>
                        <a:pt x="31666" y="1366"/>
                        <a:pt x="26939" y="3720"/>
                      </a:cubicBezTo>
                      <a:cubicBezTo>
                        <a:pt x="22231" y="6074"/>
                        <a:pt x="17756" y="8932"/>
                        <a:pt x="13784" y="12293"/>
                      </a:cubicBezTo>
                      <a:lnTo>
                        <a:pt x="13281" y="12293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126897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" name="任意多边形: 形状 24">
                  <a:extLst>
                    <a:ext uri="{FF2B5EF4-FFF2-40B4-BE49-F238E27FC236}">
                      <a16:creationId xmlns:a16="http://schemas.microsoft.com/office/drawing/2014/main" id="{7AB5E05D-27B9-EBA3-4EDC-73B87956BF83}"/>
                    </a:ext>
                  </a:extLst>
                </p:cNvPr>
                <p:cNvSpPr/>
                <p:nvPr/>
              </p:nvSpPr>
              <p:spPr>
                <a:xfrm>
                  <a:off x="9527744" y="939788"/>
                  <a:ext cx="54256" cy="114209"/>
                </a:xfrm>
                <a:custGeom>
                  <a:avLst/>
                  <a:gdLst>
                    <a:gd name="connsiteX0" fmla="*/ 38118 w 54256"/>
                    <a:gd name="connsiteY0" fmla="*/ 114209 h 114209"/>
                    <a:gd name="connsiteX1" fmla="*/ 46313 w 54256"/>
                    <a:gd name="connsiteY1" fmla="*/ 113221 h 114209"/>
                    <a:gd name="connsiteX2" fmla="*/ 54256 w 54256"/>
                    <a:gd name="connsiteY2" fmla="*/ 110992 h 114209"/>
                    <a:gd name="connsiteX3" fmla="*/ 51273 w 54256"/>
                    <a:gd name="connsiteY3" fmla="*/ 100066 h 114209"/>
                    <a:gd name="connsiteX4" fmla="*/ 46438 w 54256"/>
                    <a:gd name="connsiteY4" fmla="*/ 101557 h 114209"/>
                    <a:gd name="connsiteX5" fmla="*/ 41352 w 54256"/>
                    <a:gd name="connsiteY5" fmla="*/ 102294 h 114209"/>
                    <a:gd name="connsiteX6" fmla="*/ 30803 w 54256"/>
                    <a:gd name="connsiteY6" fmla="*/ 97819 h 114209"/>
                    <a:gd name="connsiteX7" fmla="*/ 27820 w 54256"/>
                    <a:gd name="connsiteY7" fmla="*/ 85275 h 114209"/>
                    <a:gd name="connsiteX8" fmla="*/ 27820 w 54256"/>
                    <a:gd name="connsiteY8" fmla="*/ 36374 h 114209"/>
                    <a:gd name="connsiteX9" fmla="*/ 51524 w 54256"/>
                    <a:gd name="connsiteY9" fmla="*/ 36374 h 114209"/>
                    <a:gd name="connsiteX10" fmla="*/ 51524 w 54256"/>
                    <a:gd name="connsiteY10" fmla="*/ 24459 h 114209"/>
                    <a:gd name="connsiteX11" fmla="*/ 27820 w 54256"/>
                    <a:gd name="connsiteY11" fmla="*/ 24459 h 114209"/>
                    <a:gd name="connsiteX12" fmla="*/ 27820 w 54256"/>
                    <a:gd name="connsiteY12" fmla="*/ 0 h 114209"/>
                    <a:gd name="connsiteX13" fmla="*/ 15527 w 54256"/>
                    <a:gd name="connsiteY13" fmla="*/ 0 h 114209"/>
                    <a:gd name="connsiteX14" fmla="*/ 13784 w 54256"/>
                    <a:gd name="connsiteY14" fmla="*/ 24459 h 114209"/>
                    <a:gd name="connsiteX15" fmla="*/ 0 w 54256"/>
                    <a:gd name="connsiteY15" fmla="*/ 25322 h 114209"/>
                    <a:gd name="connsiteX16" fmla="*/ 0 w 54256"/>
                    <a:gd name="connsiteY16" fmla="*/ 36374 h 114209"/>
                    <a:gd name="connsiteX17" fmla="*/ 13029 w 54256"/>
                    <a:gd name="connsiteY17" fmla="*/ 36374 h 114209"/>
                    <a:gd name="connsiteX18" fmla="*/ 13029 w 54256"/>
                    <a:gd name="connsiteY18" fmla="*/ 85023 h 114209"/>
                    <a:gd name="connsiteX19" fmla="*/ 18618 w 54256"/>
                    <a:gd name="connsiteY19" fmla="*/ 106122 h 114209"/>
                    <a:gd name="connsiteX20" fmla="*/ 38118 w 54256"/>
                    <a:gd name="connsiteY20" fmla="*/ 114209 h 1142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4256" h="114209">
                      <a:moveTo>
                        <a:pt x="38118" y="114209"/>
                      </a:moveTo>
                      <a:cubicBezTo>
                        <a:pt x="40723" y="114209"/>
                        <a:pt x="43455" y="113832"/>
                        <a:pt x="46313" y="113221"/>
                      </a:cubicBezTo>
                      <a:cubicBezTo>
                        <a:pt x="49044" y="112592"/>
                        <a:pt x="51650" y="111855"/>
                        <a:pt x="54256" y="110992"/>
                      </a:cubicBezTo>
                      <a:lnTo>
                        <a:pt x="51273" y="100066"/>
                      </a:lnTo>
                      <a:cubicBezTo>
                        <a:pt x="49781" y="100569"/>
                        <a:pt x="48164" y="101054"/>
                        <a:pt x="46438" y="101557"/>
                      </a:cubicBezTo>
                      <a:cubicBezTo>
                        <a:pt x="44569" y="102060"/>
                        <a:pt x="42970" y="102294"/>
                        <a:pt x="41352" y="102294"/>
                      </a:cubicBezTo>
                      <a:cubicBezTo>
                        <a:pt x="36267" y="102294"/>
                        <a:pt x="32780" y="100802"/>
                        <a:pt x="30803" y="97819"/>
                      </a:cubicBezTo>
                      <a:cubicBezTo>
                        <a:pt x="28700" y="94962"/>
                        <a:pt x="27694" y="90738"/>
                        <a:pt x="27820" y="85275"/>
                      </a:cubicBezTo>
                      <a:lnTo>
                        <a:pt x="27820" y="36374"/>
                      </a:lnTo>
                      <a:lnTo>
                        <a:pt x="51524" y="36374"/>
                      </a:lnTo>
                      <a:lnTo>
                        <a:pt x="51524" y="24459"/>
                      </a:lnTo>
                      <a:lnTo>
                        <a:pt x="27820" y="24459"/>
                      </a:lnTo>
                      <a:lnTo>
                        <a:pt x="27820" y="0"/>
                      </a:lnTo>
                      <a:lnTo>
                        <a:pt x="15527" y="0"/>
                      </a:lnTo>
                      <a:lnTo>
                        <a:pt x="13784" y="24459"/>
                      </a:lnTo>
                      <a:lnTo>
                        <a:pt x="0" y="25322"/>
                      </a:lnTo>
                      <a:lnTo>
                        <a:pt x="0" y="36374"/>
                      </a:lnTo>
                      <a:lnTo>
                        <a:pt x="13029" y="36374"/>
                      </a:lnTo>
                      <a:lnTo>
                        <a:pt x="13029" y="85023"/>
                      </a:lnTo>
                      <a:cubicBezTo>
                        <a:pt x="12904" y="93829"/>
                        <a:pt x="14773" y="100910"/>
                        <a:pt x="18618" y="106122"/>
                      </a:cubicBezTo>
                      <a:cubicBezTo>
                        <a:pt x="22339" y="111352"/>
                        <a:pt x="28808" y="114083"/>
                        <a:pt x="38118" y="114209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" name="任意多边形: 形状 25">
                  <a:extLst>
                    <a:ext uri="{FF2B5EF4-FFF2-40B4-BE49-F238E27FC236}">
                      <a16:creationId xmlns:a16="http://schemas.microsoft.com/office/drawing/2014/main" id="{1C50D883-00A2-D780-A855-C38C63870002}"/>
                    </a:ext>
                  </a:extLst>
                </p:cNvPr>
                <p:cNvSpPr/>
                <p:nvPr/>
              </p:nvSpPr>
              <p:spPr>
                <a:xfrm>
                  <a:off x="9607474" y="962019"/>
                  <a:ext cx="120804" cy="89875"/>
                </a:xfrm>
                <a:custGeom>
                  <a:avLst/>
                  <a:gdLst>
                    <a:gd name="connsiteX0" fmla="*/ 36 w 120804"/>
                    <a:gd name="connsiteY0" fmla="*/ 89858 h 89875"/>
                    <a:gd name="connsiteX1" fmla="*/ 14683 w 120804"/>
                    <a:gd name="connsiteY1" fmla="*/ 89858 h 89875"/>
                    <a:gd name="connsiteX2" fmla="*/ 14683 w 120804"/>
                    <a:gd name="connsiteY2" fmla="*/ 26310 h 89875"/>
                    <a:gd name="connsiteX3" fmla="*/ 26220 w 120804"/>
                    <a:gd name="connsiteY3" fmla="*/ 16138 h 89875"/>
                    <a:gd name="connsiteX4" fmla="*/ 36770 w 120804"/>
                    <a:gd name="connsiteY4" fmla="*/ 12904 h 89875"/>
                    <a:gd name="connsiteX5" fmla="*/ 49062 w 120804"/>
                    <a:gd name="connsiteY5" fmla="*/ 18367 h 89875"/>
                    <a:gd name="connsiteX6" fmla="*/ 53034 w 120804"/>
                    <a:gd name="connsiteY6" fmla="*/ 36249 h 89875"/>
                    <a:gd name="connsiteX7" fmla="*/ 53034 w 120804"/>
                    <a:gd name="connsiteY7" fmla="*/ 89876 h 89875"/>
                    <a:gd name="connsiteX8" fmla="*/ 67807 w 120804"/>
                    <a:gd name="connsiteY8" fmla="*/ 89876 h 89875"/>
                    <a:gd name="connsiteX9" fmla="*/ 67807 w 120804"/>
                    <a:gd name="connsiteY9" fmla="*/ 26310 h 89875"/>
                    <a:gd name="connsiteX10" fmla="*/ 79344 w 120804"/>
                    <a:gd name="connsiteY10" fmla="*/ 16138 h 89875"/>
                    <a:gd name="connsiteX11" fmla="*/ 89894 w 120804"/>
                    <a:gd name="connsiteY11" fmla="*/ 12904 h 89875"/>
                    <a:gd name="connsiteX12" fmla="*/ 102186 w 120804"/>
                    <a:gd name="connsiteY12" fmla="*/ 18367 h 89875"/>
                    <a:gd name="connsiteX13" fmla="*/ 106158 w 120804"/>
                    <a:gd name="connsiteY13" fmla="*/ 36249 h 89875"/>
                    <a:gd name="connsiteX14" fmla="*/ 106158 w 120804"/>
                    <a:gd name="connsiteY14" fmla="*/ 89876 h 89875"/>
                    <a:gd name="connsiteX15" fmla="*/ 120805 w 120804"/>
                    <a:gd name="connsiteY15" fmla="*/ 89876 h 89875"/>
                    <a:gd name="connsiteX16" fmla="*/ 120805 w 120804"/>
                    <a:gd name="connsiteY16" fmla="*/ 34398 h 89875"/>
                    <a:gd name="connsiteX17" fmla="*/ 114353 w 120804"/>
                    <a:gd name="connsiteY17" fmla="*/ 8824 h 89875"/>
                    <a:gd name="connsiteX18" fmla="*/ 94243 w 120804"/>
                    <a:gd name="connsiteY18" fmla="*/ 18 h 89875"/>
                    <a:gd name="connsiteX19" fmla="*/ 79219 w 120804"/>
                    <a:gd name="connsiteY19" fmla="*/ 4727 h 89875"/>
                    <a:gd name="connsiteX20" fmla="*/ 65308 w 120804"/>
                    <a:gd name="connsiteY20" fmla="*/ 16767 h 89875"/>
                    <a:gd name="connsiteX21" fmla="*/ 56862 w 120804"/>
                    <a:gd name="connsiteY21" fmla="*/ 4475 h 89875"/>
                    <a:gd name="connsiteX22" fmla="*/ 41101 w 120804"/>
                    <a:gd name="connsiteY22" fmla="*/ 0 h 89875"/>
                    <a:gd name="connsiteX23" fmla="*/ 26328 w 120804"/>
                    <a:gd name="connsiteY23" fmla="*/ 4349 h 89875"/>
                    <a:gd name="connsiteX24" fmla="*/ 13784 w 120804"/>
                    <a:gd name="connsiteY24" fmla="*/ 15024 h 89875"/>
                    <a:gd name="connsiteX25" fmla="*/ 13281 w 120804"/>
                    <a:gd name="connsiteY25" fmla="*/ 15024 h 89875"/>
                    <a:gd name="connsiteX26" fmla="*/ 12041 w 120804"/>
                    <a:gd name="connsiteY26" fmla="*/ 2246 h 89875"/>
                    <a:gd name="connsiteX27" fmla="*/ 0 w 120804"/>
                    <a:gd name="connsiteY27" fmla="*/ 2246 h 89875"/>
                    <a:gd name="connsiteX28" fmla="*/ 0 w 120804"/>
                    <a:gd name="connsiteY28" fmla="*/ 89858 h 89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804" h="89875">
                      <a:moveTo>
                        <a:pt x="36" y="89858"/>
                      </a:moveTo>
                      <a:lnTo>
                        <a:pt x="14683" y="89858"/>
                      </a:lnTo>
                      <a:lnTo>
                        <a:pt x="14683" y="26310"/>
                      </a:lnTo>
                      <a:cubicBezTo>
                        <a:pt x="18654" y="21710"/>
                        <a:pt x="22626" y="18367"/>
                        <a:pt x="26220" y="16138"/>
                      </a:cubicBezTo>
                      <a:cubicBezTo>
                        <a:pt x="29941" y="14036"/>
                        <a:pt x="33427" y="12904"/>
                        <a:pt x="36770" y="12904"/>
                      </a:cubicBezTo>
                      <a:cubicBezTo>
                        <a:pt x="42359" y="12778"/>
                        <a:pt x="46456" y="14647"/>
                        <a:pt x="49062" y="18367"/>
                      </a:cubicBezTo>
                      <a:cubicBezTo>
                        <a:pt x="51794" y="22087"/>
                        <a:pt x="53160" y="28054"/>
                        <a:pt x="53034" y="36249"/>
                      </a:cubicBezTo>
                      <a:lnTo>
                        <a:pt x="53034" y="89876"/>
                      </a:lnTo>
                      <a:lnTo>
                        <a:pt x="67807" y="89876"/>
                      </a:lnTo>
                      <a:lnTo>
                        <a:pt x="67807" y="26310"/>
                      </a:lnTo>
                      <a:cubicBezTo>
                        <a:pt x="71904" y="21710"/>
                        <a:pt x="75750" y="18367"/>
                        <a:pt x="79344" y="16138"/>
                      </a:cubicBezTo>
                      <a:cubicBezTo>
                        <a:pt x="82939" y="14036"/>
                        <a:pt x="86551" y="12904"/>
                        <a:pt x="89894" y="12904"/>
                      </a:cubicBezTo>
                      <a:cubicBezTo>
                        <a:pt x="95357" y="12778"/>
                        <a:pt x="99580" y="14647"/>
                        <a:pt x="102186" y="18367"/>
                      </a:cubicBezTo>
                      <a:cubicBezTo>
                        <a:pt x="104918" y="22087"/>
                        <a:pt x="106158" y="28054"/>
                        <a:pt x="106158" y="36249"/>
                      </a:cubicBezTo>
                      <a:lnTo>
                        <a:pt x="106158" y="89876"/>
                      </a:lnTo>
                      <a:lnTo>
                        <a:pt x="120805" y="89876"/>
                      </a:lnTo>
                      <a:lnTo>
                        <a:pt x="120805" y="34398"/>
                      </a:lnTo>
                      <a:cubicBezTo>
                        <a:pt x="120805" y="23093"/>
                        <a:pt x="118702" y="14539"/>
                        <a:pt x="114353" y="8824"/>
                      </a:cubicBezTo>
                      <a:cubicBezTo>
                        <a:pt x="109878" y="2983"/>
                        <a:pt x="103175" y="18"/>
                        <a:pt x="94243" y="18"/>
                      </a:cubicBezTo>
                      <a:cubicBezTo>
                        <a:pt x="88905" y="144"/>
                        <a:pt x="83945" y="1635"/>
                        <a:pt x="79219" y="4727"/>
                      </a:cubicBezTo>
                      <a:cubicBezTo>
                        <a:pt x="74384" y="7710"/>
                        <a:pt x="69784" y="11807"/>
                        <a:pt x="65308" y="16767"/>
                      </a:cubicBezTo>
                      <a:cubicBezTo>
                        <a:pt x="63565" y="11556"/>
                        <a:pt x="60834" y="7458"/>
                        <a:pt x="56862" y="4475"/>
                      </a:cubicBezTo>
                      <a:cubicBezTo>
                        <a:pt x="53016" y="1617"/>
                        <a:pt x="47804" y="0"/>
                        <a:pt x="41101" y="0"/>
                      </a:cubicBezTo>
                      <a:cubicBezTo>
                        <a:pt x="35889" y="126"/>
                        <a:pt x="30929" y="1492"/>
                        <a:pt x="26328" y="4349"/>
                      </a:cubicBezTo>
                      <a:cubicBezTo>
                        <a:pt x="21853" y="7207"/>
                        <a:pt x="17648" y="10675"/>
                        <a:pt x="13784" y="15024"/>
                      </a:cubicBezTo>
                      <a:lnTo>
                        <a:pt x="13281" y="15024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89858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" name="任意多边形: 形状 26">
                  <a:extLst>
                    <a:ext uri="{FF2B5EF4-FFF2-40B4-BE49-F238E27FC236}">
                      <a16:creationId xmlns:a16="http://schemas.microsoft.com/office/drawing/2014/main" id="{7A80B75F-AF30-471C-D47C-B5F7D60EC621}"/>
                    </a:ext>
                  </a:extLst>
                </p:cNvPr>
                <p:cNvSpPr/>
                <p:nvPr/>
              </p:nvSpPr>
              <p:spPr>
                <a:xfrm>
                  <a:off x="9755012" y="962037"/>
                  <a:ext cx="81321" cy="91960"/>
                </a:xfrm>
                <a:custGeom>
                  <a:avLst/>
                  <a:gdLst>
                    <a:gd name="connsiteX0" fmla="*/ 40723 w 81321"/>
                    <a:gd name="connsiteY0" fmla="*/ 79668 h 91960"/>
                    <a:gd name="connsiteX1" fmla="*/ 22356 w 81321"/>
                    <a:gd name="connsiteY1" fmla="*/ 70484 h 91960"/>
                    <a:gd name="connsiteX2" fmla="*/ 15402 w 81321"/>
                    <a:gd name="connsiteY2" fmla="*/ 46151 h 91960"/>
                    <a:gd name="connsiteX3" fmla="*/ 22356 w 81321"/>
                    <a:gd name="connsiteY3" fmla="*/ 21566 h 91960"/>
                    <a:gd name="connsiteX4" fmla="*/ 40723 w 81321"/>
                    <a:gd name="connsiteY4" fmla="*/ 12257 h 91960"/>
                    <a:gd name="connsiteX5" fmla="*/ 59090 w 81321"/>
                    <a:gd name="connsiteY5" fmla="*/ 21566 h 91960"/>
                    <a:gd name="connsiteX6" fmla="*/ 66171 w 81321"/>
                    <a:gd name="connsiteY6" fmla="*/ 46151 h 91960"/>
                    <a:gd name="connsiteX7" fmla="*/ 59090 w 81321"/>
                    <a:gd name="connsiteY7" fmla="*/ 70484 h 91960"/>
                    <a:gd name="connsiteX8" fmla="*/ 40723 w 81321"/>
                    <a:gd name="connsiteY8" fmla="*/ 79668 h 91960"/>
                    <a:gd name="connsiteX9" fmla="*/ 40723 w 81321"/>
                    <a:gd name="connsiteY9" fmla="*/ 91960 h 91960"/>
                    <a:gd name="connsiteX10" fmla="*/ 60834 w 81321"/>
                    <a:gd name="connsiteY10" fmla="*/ 86497 h 91960"/>
                    <a:gd name="connsiteX11" fmla="*/ 75606 w 81321"/>
                    <a:gd name="connsiteY11" fmla="*/ 70862 h 91960"/>
                    <a:gd name="connsiteX12" fmla="*/ 81321 w 81321"/>
                    <a:gd name="connsiteY12" fmla="*/ 46169 h 91960"/>
                    <a:gd name="connsiteX13" fmla="*/ 75606 w 81321"/>
                    <a:gd name="connsiteY13" fmla="*/ 21224 h 91960"/>
                    <a:gd name="connsiteX14" fmla="*/ 60834 w 81321"/>
                    <a:gd name="connsiteY14" fmla="*/ 5463 h 91960"/>
                    <a:gd name="connsiteX15" fmla="*/ 40723 w 81321"/>
                    <a:gd name="connsiteY15" fmla="*/ 0 h 91960"/>
                    <a:gd name="connsiteX16" fmla="*/ 20613 w 81321"/>
                    <a:gd name="connsiteY16" fmla="*/ 5463 h 91960"/>
                    <a:gd name="connsiteX17" fmla="*/ 5841 w 81321"/>
                    <a:gd name="connsiteY17" fmla="*/ 21224 h 91960"/>
                    <a:gd name="connsiteX18" fmla="*/ 0 w 81321"/>
                    <a:gd name="connsiteY18" fmla="*/ 46169 h 91960"/>
                    <a:gd name="connsiteX19" fmla="*/ 5841 w 81321"/>
                    <a:gd name="connsiteY19" fmla="*/ 70862 h 91960"/>
                    <a:gd name="connsiteX20" fmla="*/ 20613 w 81321"/>
                    <a:gd name="connsiteY20" fmla="*/ 86497 h 91960"/>
                    <a:gd name="connsiteX21" fmla="*/ 40723 w 81321"/>
                    <a:gd name="connsiteY21" fmla="*/ 91960 h 9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81321" h="91960">
                      <a:moveTo>
                        <a:pt x="40723" y="79668"/>
                      </a:moveTo>
                      <a:cubicBezTo>
                        <a:pt x="33032" y="79542"/>
                        <a:pt x="26939" y="76433"/>
                        <a:pt x="22356" y="70484"/>
                      </a:cubicBezTo>
                      <a:cubicBezTo>
                        <a:pt x="17756" y="64410"/>
                        <a:pt x="15527" y="56341"/>
                        <a:pt x="15402" y="46151"/>
                      </a:cubicBezTo>
                      <a:cubicBezTo>
                        <a:pt x="15527" y="35853"/>
                        <a:pt x="17756" y="27658"/>
                        <a:pt x="22356" y="21566"/>
                      </a:cubicBezTo>
                      <a:cubicBezTo>
                        <a:pt x="26957" y="15473"/>
                        <a:pt x="33032" y="12382"/>
                        <a:pt x="40723" y="12257"/>
                      </a:cubicBezTo>
                      <a:cubicBezTo>
                        <a:pt x="48415" y="12382"/>
                        <a:pt x="54508" y="15491"/>
                        <a:pt x="59090" y="21566"/>
                      </a:cubicBezTo>
                      <a:cubicBezTo>
                        <a:pt x="63691" y="27640"/>
                        <a:pt x="66045" y="35835"/>
                        <a:pt x="66171" y="46151"/>
                      </a:cubicBezTo>
                      <a:cubicBezTo>
                        <a:pt x="66045" y="56323"/>
                        <a:pt x="63691" y="64392"/>
                        <a:pt x="59090" y="70484"/>
                      </a:cubicBezTo>
                      <a:cubicBezTo>
                        <a:pt x="54508" y="76433"/>
                        <a:pt x="48415" y="79542"/>
                        <a:pt x="40723" y="79668"/>
                      </a:cubicBezTo>
                      <a:close/>
                      <a:moveTo>
                        <a:pt x="40723" y="91960"/>
                      </a:moveTo>
                      <a:cubicBezTo>
                        <a:pt x="47930" y="91960"/>
                        <a:pt x="54633" y="90091"/>
                        <a:pt x="60834" y="86497"/>
                      </a:cubicBezTo>
                      <a:cubicBezTo>
                        <a:pt x="66908" y="82903"/>
                        <a:pt x="71886" y="77691"/>
                        <a:pt x="75606" y="70862"/>
                      </a:cubicBezTo>
                      <a:cubicBezTo>
                        <a:pt x="79326" y="64158"/>
                        <a:pt x="81321" y="55838"/>
                        <a:pt x="81321" y="46169"/>
                      </a:cubicBezTo>
                      <a:cubicBezTo>
                        <a:pt x="81321" y="36356"/>
                        <a:pt x="79326" y="28054"/>
                        <a:pt x="75606" y="21224"/>
                      </a:cubicBezTo>
                      <a:cubicBezTo>
                        <a:pt x="71886" y="14269"/>
                        <a:pt x="66926" y="9058"/>
                        <a:pt x="60834" y="5463"/>
                      </a:cubicBezTo>
                      <a:cubicBezTo>
                        <a:pt x="54633" y="1869"/>
                        <a:pt x="47930" y="0"/>
                        <a:pt x="40723" y="0"/>
                      </a:cubicBezTo>
                      <a:cubicBezTo>
                        <a:pt x="33409" y="0"/>
                        <a:pt x="26706" y="1869"/>
                        <a:pt x="20613" y="5463"/>
                      </a:cubicBezTo>
                      <a:cubicBezTo>
                        <a:pt x="14539" y="9058"/>
                        <a:pt x="9561" y="14269"/>
                        <a:pt x="5841" y="21224"/>
                      </a:cubicBezTo>
                      <a:cubicBezTo>
                        <a:pt x="2121" y="28054"/>
                        <a:pt x="126" y="36374"/>
                        <a:pt x="0" y="46169"/>
                      </a:cubicBezTo>
                      <a:cubicBezTo>
                        <a:pt x="126" y="55856"/>
                        <a:pt x="2103" y="64158"/>
                        <a:pt x="5841" y="70862"/>
                      </a:cubicBezTo>
                      <a:cubicBezTo>
                        <a:pt x="9561" y="77691"/>
                        <a:pt x="14521" y="82903"/>
                        <a:pt x="20613" y="86497"/>
                      </a:cubicBezTo>
                      <a:cubicBezTo>
                        <a:pt x="26706" y="90091"/>
                        <a:pt x="33409" y="91960"/>
                        <a:pt x="40723" y="91960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8" name="任意多边形: 形状 27">
                  <a:extLst>
                    <a:ext uri="{FF2B5EF4-FFF2-40B4-BE49-F238E27FC236}">
                      <a16:creationId xmlns:a16="http://schemas.microsoft.com/office/drawing/2014/main" id="{B295D4F9-999E-5831-0F53-5205657BFE7B}"/>
                    </a:ext>
                  </a:extLst>
                </p:cNvPr>
                <p:cNvSpPr/>
                <p:nvPr/>
              </p:nvSpPr>
              <p:spPr>
                <a:xfrm>
                  <a:off x="9863443" y="923380"/>
                  <a:ext cx="76558" cy="130617"/>
                </a:xfrm>
                <a:custGeom>
                  <a:avLst/>
                  <a:gdLst>
                    <a:gd name="connsiteX0" fmla="*/ 36087 w 76558"/>
                    <a:gd name="connsiteY0" fmla="*/ 118325 h 130617"/>
                    <a:gd name="connsiteX1" fmla="*/ 26041 w 76558"/>
                    <a:gd name="connsiteY1" fmla="*/ 116330 h 130617"/>
                    <a:gd name="connsiteX2" fmla="*/ 14629 w 76558"/>
                    <a:gd name="connsiteY2" fmla="*/ 109123 h 130617"/>
                    <a:gd name="connsiteX3" fmla="*/ 14629 w 76558"/>
                    <a:gd name="connsiteY3" fmla="*/ 63080 h 130617"/>
                    <a:gd name="connsiteX4" fmla="*/ 26795 w 76558"/>
                    <a:gd name="connsiteY4" fmla="*/ 54148 h 130617"/>
                    <a:gd name="connsiteX5" fmla="*/ 38207 w 76558"/>
                    <a:gd name="connsiteY5" fmla="*/ 51039 h 130617"/>
                    <a:gd name="connsiteX6" fmla="*/ 55963 w 76558"/>
                    <a:gd name="connsiteY6" fmla="*/ 59971 h 130617"/>
                    <a:gd name="connsiteX7" fmla="*/ 61301 w 76558"/>
                    <a:gd name="connsiteY7" fmla="*/ 83424 h 130617"/>
                    <a:gd name="connsiteX8" fmla="*/ 54094 w 76558"/>
                    <a:gd name="connsiteY8" fmla="*/ 109123 h 130617"/>
                    <a:gd name="connsiteX9" fmla="*/ 36087 w 76558"/>
                    <a:gd name="connsiteY9" fmla="*/ 118325 h 130617"/>
                    <a:gd name="connsiteX10" fmla="*/ 38441 w 76558"/>
                    <a:gd name="connsiteY10" fmla="*/ 130617 h 130617"/>
                    <a:gd name="connsiteX11" fmla="*/ 57311 w 76558"/>
                    <a:gd name="connsiteY11" fmla="*/ 125028 h 130617"/>
                    <a:gd name="connsiteX12" fmla="*/ 71221 w 76558"/>
                    <a:gd name="connsiteY12" fmla="*/ 108890 h 130617"/>
                    <a:gd name="connsiteX13" fmla="*/ 76559 w 76558"/>
                    <a:gd name="connsiteY13" fmla="*/ 83190 h 130617"/>
                    <a:gd name="connsiteX14" fmla="*/ 67627 w 76558"/>
                    <a:gd name="connsiteY14" fmla="*/ 50788 h 130617"/>
                    <a:gd name="connsiteX15" fmla="*/ 41568 w 76558"/>
                    <a:gd name="connsiteY15" fmla="*/ 38621 h 130617"/>
                    <a:gd name="connsiteX16" fmla="*/ 27173 w 76558"/>
                    <a:gd name="connsiteY16" fmla="*/ 42215 h 130617"/>
                    <a:gd name="connsiteX17" fmla="*/ 14144 w 76558"/>
                    <a:gd name="connsiteY17" fmla="*/ 51021 h 130617"/>
                    <a:gd name="connsiteX18" fmla="*/ 14647 w 76558"/>
                    <a:gd name="connsiteY18" fmla="*/ 35260 h 130617"/>
                    <a:gd name="connsiteX19" fmla="*/ 14647 w 76558"/>
                    <a:gd name="connsiteY19" fmla="*/ 0 h 130617"/>
                    <a:gd name="connsiteX20" fmla="*/ 0 w 76558"/>
                    <a:gd name="connsiteY20" fmla="*/ 0 h 130617"/>
                    <a:gd name="connsiteX21" fmla="*/ 0 w 76558"/>
                    <a:gd name="connsiteY21" fmla="*/ 128479 h 130617"/>
                    <a:gd name="connsiteX22" fmla="*/ 11664 w 76558"/>
                    <a:gd name="connsiteY22" fmla="*/ 128479 h 130617"/>
                    <a:gd name="connsiteX23" fmla="*/ 13029 w 76558"/>
                    <a:gd name="connsiteY23" fmla="*/ 119421 h 130617"/>
                    <a:gd name="connsiteX24" fmla="*/ 13532 w 76558"/>
                    <a:gd name="connsiteY24" fmla="*/ 119421 h 130617"/>
                    <a:gd name="connsiteX25" fmla="*/ 25951 w 76558"/>
                    <a:gd name="connsiteY25" fmla="*/ 127616 h 130617"/>
                    <a:gd name="connsiteX26" fmla="*/ 38441 w 76558"/>
                    <a:gd name="connsiteY26" fmla="*/ 130617 h 130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6558" h="130617">
                      <a:moveTo>
                        <a:pt x="36087" y="118325"/>
                      </a:moveTo>
                      <a:cubicBezTo>
                        <a:pt x="33103" y="118450"/>
                        <a:pt x="29761" y="117696"/>
                        <a:pt x="26041" y="116330"/>
                      </a:cubicBezTo>
                      <a:cubicBezTo>
                        <a:pt x="22321" y="114838"/>
                        <a:pt x="18475" y="112484"/>
                        <a:pt x="14629" y="109123"/>
                      </a:cubicBezTo>
                      <a:lnTo>
                        <a:pt x="14629" y="63080"/>
                      </a:lnTo>
                      <a:cubicBezTo>
                        <a:pt x="18852" y="59234"/>
                        <a:pt x="22824" y="56125"/>
                        <a:pt x="26795" y="54148"/>
                      </a:cubicBezTo>
                      <a:cubicBezTo>
                        <a:pt x="30641" y="52046"/>
                        <a:pt x="34487" y="51039"/>
                        <a:pt x="38207" y="51039"/>
                      </a:cubicBezTo>
                      <a:cubicBezTo>
                        <a:pt x="46402" y="51165"/>
                        <a:pt x="52351" y="54148"/>
                        <a:pt x="55963" y="59971"/>
                      </a:cubicBezTo>
                      <a:cubicBezTo>
                        <a:pt x="59557" y="65812"/>
                        <a:pt x="61301" y="73629"/>
                        <a:pt x="61301" y="83424"/>
                      </a:cubicBezTo>
                      <a:cubicBezTo>
                        <a:pt x="61175" y="94476"/>
                        <a:pt x="58695" y="103031"/>
                        <a:pt x="54094" y="109123"/>
                      </a:cubicBezTo>
                      <a:cubicBezTo>
                        <a:pt x="49493" y="115216"/>
                        <a:pt x="43401" y="118199"/>
                        <a:pt x="36087" y="118325"/>
                      </a:cubicBezTo>
                      <a:close/>
                      <a:moveTo>
                        <a:pt x="38441" y="130617"/>
                      </a:moveTo>
                      <a:cubicBezTo>
                        <a:pt x="45270" y="130617"/>
                        <a:pt x="51596" y="128748"/>
                        <a:pt x="57311" y="125028"/>
                      </a:cubicBezTo>
                      <a:cubicBezTo>
                        <a:pt x="63026" y="121308"/>
                        <a:pt x="67609" y="115970"/>
                        <a:pt x="71221" y="108890"/>
                      </a:cubicBezTo>
                      <a:cubicBezTo>
                        <a:pt x="74690" y="101809"/>
                        <a:pt x="76433" y="93254"/>
                        <a:pt x="76559" y="83190"/>
                      </a:cubicBezTo>
                      <a:cubicBezTo>
                        <a:pt x="76559" y="69532"/>
                        <a:pt x="73575" y="58857"/>
                        <a:pt x="67627" y="50788"/>
                      </a:cubicBezTo>
                      <a:cubicBezTo>
                        <a:pt x="61660" y="42844"/>
                        <a:pt x="52980" y="38747"/>
                        <a:pt x="41568" y="38621"/>
                      </a:cubicBezTo>
                      <a:cubicBezTo>
                        <a:pt x="36734" y="38747"/>
                        <a:pt x="31881" y="39861"/>
                        <a:pt x="27173" y="42215"/>
                      </a:cubicBezTo>
                      <a:cubicBezTo>
                        <a:pt x="22464" y="44569"/>
                        <a:pt x="18115" y="47427"/>
                        <a:pt x="14144" y="51021"/>
                      </a:cubicBezTo>
                      <a:lnTo>
                        <a:pt x="14647" y="35260"/>
                      </a:lnTo>
                      <a:lnTo>
                        <a:pt x="14647" y="0"/>
                      </a:lnTo>
                      <a:lnTo>
                        <a:pt x="0" y="0"/>
                      </a:lnTo>
                      <a:lnTo>
                        <a:pt x="0" y="128479"/>
                      </a:lnTo>
                      <a:lnTo>
                        <a:pt x="11664" y="128479"/>
                      </a:lnTo>
                      <a:lnTo>
                        <a:pt x="13029" y="119421"/>
                      </a:lnTo>
                      <a:lnTo>
                        <a:pt x="13532" y="119421"/>
                      </a:lnTo>
                      <a:cubicBezTo>
                        <a:pt x="17378" y="123015"/>
                        <a:pt x="21602" y="125747"/>
                        <a:pt x="25951" y="127616"/>
                      </a:cubicBezTo>
                      <a:cubicBezTo>
                        <a:pt x="30120" y="129611"/>
                        <a:pt x="34344" y="130617"/>
                        <a:pt x="38441" y="130617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9" name="任意多边形: 形状 28">
                  <a:extLst>
                    <a:ext uri="{FF2B5EF4-FFF2-40B4-BE49-F238E27FC236}">
                      <a16:creationId xmlns:a16="http://schemas.microsoft.com/office/drawing/2014/main" id="{6FB1DE71-5D0F-2F51-95E6-7972C630DC33}"/>
                    </a:ext>
                  </a:extLst>
                </p:cNvPr>
                <p:cNvSpPr/>
                <p:nvPr/>
              </p:nvSpPr>
              <p:spPr>
                <a:xfrm>
                  <a:off x="9959492" y="962019"/>
                  <a:ext cx="68651" cy="91978"/>
                </a:xfrm>
                <a:custGeom>
                  <a:avLst/>
                  <a:gdLst>
                    <a:gd name="connsiteX0" fmla="*/ 29922 w 68651"/>
                    <a:gd name="connsiteY0" fmla="*/ 80171 h 91978"/>
                    <a:gd name="connsiteX1" fmla="*/ 18870 w 68651"/>
                    <a:gd name="connsiteY1" fmla="*/ 76936 h 91978"/>
                    <a:gd name="connsiteX2" fmla="*/ 14395 w 68651"/>
                    <a:gd name="connsiteY2" fmla="*/ 66135 h 91978"/>
                    <a:gd name="connsiteX3" fmla="*/ 23075 w 68651"/>
                    <a:gd name="connsiteY3" fmla="*/ 52117 h 91978"/>
                    <a:gd name="connsiteX4" fmla="*/ 53986 w 68651"/>
                    <a:gd name="connsiteY4" fmla="*/ 44048 h 91978"/>
                    <a:gd name="connsiteX5" fmla="*/ 53986 w 68651"/>
                    <a:gd name="connsiteY5" fmla="*/ 68508 h 91978"/>
                    <a:gd name="connsiteX6" fmla="*/ 41945 w 68651"/>
                    <a:gd name="connsiteY6" fmla="*/ 77188 h 91978"/>
                    <a:gd name="connsiteX7" fmla="*/ 29922 w 68651"/>
                    <a:gd name="connsiteY7" fmla="*/ 80171 h 91978"/>
                    <a:gd name="connsiteX8" fmla="*/ 25699 w 68651"/>
                    <a:gd name="connsiteY8" fmla="*/ 91978 h 91978"/>
                    <a:gd name="connsiteX9" fmla="*/ 41083 w 68651"/>
                    <a:gd name="connsiteY9" fmla="*/ 88258 h 91978"/>
                    <a:gd name="connsiteX10" fmla="*/ 54741 w 68651"/>
                    <a:gd name="connsiteY10" fmla="*/ 79452 h 91978"/>
                    <a:gd name="connsiteX11" fmla="*/ 55244 w 68651"/>
                    <a:gd name="connsiteY11" fmla="*/ 79452 h 91978"/>
                    <a:gd name="connsiteX12" fmla="*/ 56484 w 68651"/>
                    <a:gd name="connsiteY12" fmla="*/ 89876 h 91978"/>
                    <a:gd name="connsiteX13" fmla="*/ 68651 w 68651"/>
                    <a:gd name="connsiteY13" fmla="*/ 89876 h 91978"/>
                    <a:gd name="connsiteX14" fmla="*/ 68651 w 68651"/>
                    <a:gd name="connsiteY14" fmla="*/ 35997 h 91978"/>
                    <a:gd name="connsiteX15" fmla="*/ 61445 w 68651"/>
                    <a:gd name="connsiteY15" fmla="*/ 9938 h 91978"/>
                    <a:gd name="connsiteX16" fmla="*/ 38351 w 68651"/>
                    <a:gd name="connsiteY16" fmla="*/ 0 h 91978"/>
                    <a:gd name="connsiteX17" fmla="*/ 18744 w 68651"/>
                    <a:gd name="connsiteY17" fmla="*/ 3720 h 91978"/>
                    <a:gd name="connsiteX18" fmla="*/ 3720 w 68651"/>
                    <a:gd name="connsiteY18" fmla="*/ 11412 h 91978"/>
                    <a:gd name="connsiteX19" fmla="*/ 9561 w 68651"/>
                    <a:gd name="connsiteY19" fmla="*/ 21584 h 91978"/>
                    <a:gd name="connsiteX20" fmla="*/ 21476 w 68651"/>
                    <a:gd name="connsiteY20" fmla="*/ 15132 h 91978"/>
                    <a:gd name="connsiteX21" fmla="*/ 35871 w 68651"/>
                    <a:gd name="connsiteY21" fmla="*/ 12275 h 91978"/>
                    <a:gd name="connsiteX22" fmla="*/ 50266 w 68651"/>
                    <a:gd name="connsiteY22" fmla="*/ 19104 h 91978"/>
                    <a:gd name="connsiteX23" fmla="*/ 53986 w 68651"/>
                    <a:gd name="connsiteY23" fmla="*/ 34380 h 91978"/>
                    <a:gd name="connsiteX24" fmla="*/ 13029 w 68651"/>
                    <a:gd name="connsiteY24" fmla="*/ 45180 h 91978"/>
                    <a:gd name="connsiteX25" fmla="*/ 0 w 68651"/>
                    <a:gd name="connsiteY25" fmla="*/ 67160 h 91978"/>
                    <a:gd name="connsiteX26" fmla="*/ 7332 w 68651"/>
                    <a:gd name="connsiteY26" fmla="*/ 85527 h 91978"/>
                    <a:gd name="connsiteX27" fmla="*/ 25699 w 68651"/>
                    <a:gd name="connsiteY27" fmla="*/ 91978 h 919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8651" h="91978">
                      <a:moveTo>
                        <a:pt x="29922" y="80171"/>
                      </a:moveTo>
                      <a:cubicBezTo>
                        <a:pt x="25448" y="80171"/>
                        <a:pt x="21728" y="79183"/>
                        <a:pt x="18870" y="76936"/>
                      </a:cubicBezTo>
                      <a:cubicBezTo>
                        <a:pt x="16012" y="74708"/>
                        <a:pt x="14521" y="71095"/>
                        <a:pt x="14395" y="66135"/>
                      </a:cubicBezTo>
                      <a:cubicBezTo>
                        <a:pt x="14144" y="60420"/>
                        <a:pt x="17127" y="55838"/>
                        <a:pt x="23075" y="52117"/>
                      </a:cubicBezTo>
                      <a:cubicBezTo>
                        <a:pt x="29042" y="48523"/>
                        <a:pt x="39339" y="45792"/>
                        <a:pt x="53986" y="44048"/>
                      </a:cubicBezTo>
                      <a:lnTo>
                        <a:pt x="53986" y="68508"/>
                      </a:lnTo>
                      <a:cubicBezTo>
                        <a:pt x="49763" y="72353"/>
                        <a:pt x="45666" y="75211"/>
                        <a:pt x="41945" y="77188"/>
                      </a:cubicBezTo>
                      <a:cubicBezTo>
                        <a:pt x="38118" y="79183"/>
                        <a:pt x="34146" y="80171"/>
                        <a:pt x="29922" y="80171"/>
                      </a:cubicBezTo>
                      <a:close/>
                      <a:moveTo>
                        <a:pt x="25699" y="91978"/>
                      </a:moveTo>
                      <a:cubicBezTo>
                        <a:pt x="31163" y="91853"/>
                        <a:pt x="36248" y="90613"/>
                        <a:pt x="41083" y="88258"/>
                      </a:cubicBezTo>
                      <a:cubicBezTo>
                        <a:pt x="46043" y="85904"/>
                        <a:pt x="50518" y="82921"/>
                        <a:pt x="54741" y="79452"/>
                      </a:cubicBezTo>
                      <a:lnTo>
                        <a:pt x="55244" y="79452"/>
                      </a:lnTo>
                      <a:lnTo>
                        <a:pt x="56484" y="89876"/>
                      </a:lnTo>
                      <a:lnTo>
                        <a:pt x="68651" y="89876"/>
                      </a:lnTo>
                      <a:lnTo>
                        <a:pt x="68651" y="35997"/>
                      </a:lnTo>
                      <a:cubicBezTo>
                        <a:pt x="68651" y="24945"/>
                        <a:pt x="66297" y="16264"/>
                        <a:pt x="61445" y="9938"/>
                      </a:cubicBezTo>
                      <a:cubicBezTo>
                        <a:pt x="56610" y="3486"/>
                        <a:pt x="48900" y="126"/>
                        <a:pt x="38351" y="0"/>
                      </a:cubicBezTo>
                      <a:cubicBezTo>
                        <a:pt x="31145" y="126"/>
                        <a:pt x="24693" y="1366"/>
                        <a:pt x="18744" y="3720"/>
                      </a:cubicBezTo>
                      <a:cubicBezTo>
                        <a:pt x="12903" y="6200"/>
                        <a:pt x="7818" y="8680"/>
                        <a:pt x="3720" y="11412"/>
                      </a:cubicBezTo>
                      <a:lnTo>
                        <a:pt x="9561" y="21584"/>
                      </a:lnTo>
                      <a:cubicBezTo>
                        <a:pt x="13029" y="19104"/>
                        <a:pt x="17001" y="16983"/>
                        <a:pt x="21476" y="15132"/>
                      </a:cubicBezTo>
                      <a:cubicBezTo>
                        <a:pt x="25951" y="13263"/>
                        <a:pt x="30785" y="12275"/>
                        <a:pt x="35871" y="12275"/>
                      </a:cubicBezTo>
                      <a:cubicBezTo>
                        <a:pt x="42952" y="12400"/>
                        <a:pt x="47660" y="14755"/>
                        <a:pt x="50266" y="19104"/>
                      </a:cubicBezTo>
                      <a:cubicBezTo>
                        <a:pt x="52872" y="23327"/>
                        <a:pt x="54112" y="28413"/>
                        <a:pt x="53986" y="34380"/>
                      </a:cubicBezTo>
                      <a:cubicBezTo>
                        <a:pt x="35368" y="36374"/>
                        <a:pt x="21710" y="39969"/>
                        <a:pt x="13029" y="45180"/>
                      </a:cubicBezTo>
                      <a:cubicBezTo>
                        <a:pt x="4349" y="50392"/>
                        <a:pt x="0" y="57725"/>
                        <a:pt x="0" y="67160"/>
                      </a:cubicBezTo>
                      <a:cubicBezTo>
                        <a:pt x="251" y="75103"/>
                        <a:pt x="2606" y="81177"/>
                        <a:pt x="7332" y="85527"/>
                      </a:cubicBezTo>
                      <a:cubicBezTo>
                        <a:pt x="12059" y="89732"/>
                        <a:pt x="18259" y="91853"/>
                        <a:pt x="25699" y="91978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0" name="任意多边形: 形状 29">
                  <a:extLst>
                    <a:ext uri="{FF2B5EF4-FFF2-40B4-BE49-F238E27FC236}">
                      <a16:creationId xmlns:a16="http://schemas.microsoft.com/office/drawing/2014/main" id="{E7360DA5-684F-04E6-0F5D-CE3E3821B6E9}"/>
                    </a:ext>
                  </a:extLst>
                </p:cNvPr>
                <p:cNvSpPr/>
                <p:nvPr/>
              </p:nvSpPr>
              <p:spPr>
                <a:xfrm>
                  <a:off x="10057249" y="962055"/>
                  <a:ext cx="70017" cy="89857"/>
                </a:xfrm>
                <a:custGeom>
                  <a:avLst/>
                  <a:gdLst>
                    <a:gd name="connsiteX0" fmla="*/ 0 w 70017"/>
                    <a:gd name="connsiteY0" fmla="*/ 89822 h 89857"/>
                    <a:gd name="connsiteX1" fmla="*/ 14647 w 70017"/>
                    <a:gd name="connsiteY1" fmla="*/ 89822 h 89857"/>
                    <a:gd name="connsiteX2" fmla="*/ 14647 w 70017"/>
                    <a:gd name="connsiteY2" fmla="*/ 26274 h 89857"/>
                    <a:gd name="connsiteX3" fmla="*/ 26562 w 70017"/>
                    <a:gd name="connsiteY3" fmla="*/ 16228 h 89857"/>
                    <a:gd name="connsiteX4" fmla="*/ 38729 w 70017"/>
                    <a:gd name="connsiteY4" fmla="*/ 12886 h 89857"/>
                    <a:gd name="connsiteX5" fmla="*/ 51399 w 70017"/>
                    <a:gd name="connsiteY5" fmla="*/ 18349 h 89857"/>
                    <a:gd name="connsiteX6" fmla="*/ 55370 w 70017"/>
                    <a:gd name="connsiteY6" fmla="*/ 36231 h 89857"/>
                    <a:gd name="connsiteX7" fmla="*/ 55370 w 70017"/>
                    <a:gd name="connsiteY7" fmla="*/ 89858 h 89857"/>
                    <a:gd name="connsiteX8" fmla="*/ 70017 w 70017"/>
                    <a:gd name="connsiteY8" fmla="*/ 89858 h 89857"/>
                    <a:gd name="connsiteX9" fmla="*/ 70017 w 70017"/>
                    <a:gd name="connsiteY9" fmla="*/ 34380 h 89857"/>
                    <a:gd name="connsiteX10" fmla="*/ 63439 w 70017"/>
                    <a:gd name="connsiteY10" fmla="*/ 8806 h 89857"/>
                    <a:gd name="connsiteX11" fmla="*/ 43203 w 70017"/>
                    <a:gd name="connsiteY11" fmla="*/ 0 h 89857"/>
                    <a:gd name="connsiteX12" fmla="*/ 27191 w 70017"/>
                    <a:gd name="connsiteY12" fmla="*/ 4349 h 89857"/>
                    <a:gd name="connsiteX13" fmla="*/ 13784 w 70017"/>
                    <a:gd name="connsiteY13" fmla="*/ 14773 h 89857"/>
                    <a:gd name="connsiteX14" fmla="*/ 13281 w 70017"/>
                    <a:gd name="connsiteY14" fmla="*/ 14773 h 89857"/>
                    <a:gd name="connsiteX15" fmla="*/ 12041 w 70017"/>
                    <a:gd name="connsiteY15" fmla="*/ 2229 h 89857"/>
                    <a:gd name="connsiteX16" fmla="*/ 0 w 70017"/>
                    <a:gd name="connsiteY16" fmla="*/ 2229 h 89857"/>
                    <a:gd name="connsiteX17" fmla="*/ 0 w 70017"/>
                    <a:gd name="connsiteY17" fmla="*/ 89822 h 89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70017" h="89857">
                      <a:moveTo>
                        <a:pt x="0" y="89822"/>
                      </a:moveTo>
                      <a:lnTo>
                        <a:pt x="14647" y="89822"/>
                      </a:lnTo>
                      <a:lnTo>
                        <a:pt x="14647" y="26274"/>
                      </a:lnTo>
                      <a:cubicBezTo>
                        <a:pt x="18996" y="21799"/>
                        <a:pt x="22967" y="18457"/>
                        <a:pt x="26562" y="16228"/>
                      </a:cubicBezTo>
                      <a:cubicBezTo>
                        <a:pt x="30282" y="14000"/>
                        <a:pt x="34254" y="12886"/>
                        <a:pt x="38729" y="12886"/>
                      </a:cubicBezTo>
                      <a:cubicBezTo>
                        <a:pt x="44444" y="12760"/>
                        <a:pt x="48667" y="14629"/>
                        <a:pt x="51399" y="18349"/>
                      </a:cubicBezTo>
                      <a:cubicBezTo>
                        <a:pt x="54004" y="22069"/>
                        <a:pt x="55370" y="28036"/>
                        <a:pt x="55370" y="36231"/>
                      </a:cubicBezTo>
                      <a:lnTo>
                        <a:pt x="55370" y="89858"/>
                      </a:lnTo>
                      <a:lnTo>
                        <a:pt x="70017" y="89858"/>
                      </a:lnTo>
                      <a:lnTo>
                        <a:pt x="70017" y="34380"/>
                      </a:lnTo>
                      <a:cubicBezTo>
                        <a:pt x="70017" y="23076"/>
                        <a:pt x="67914" y="14521"/>
                        <a:pt x="63439" y="8806"/>
                      </a:cubicBezTo>
                      <a:cubicBezTo>
                        <a:pt x="59090" y="2965"/>
                        <a:pt x="52387" y="0"/>
                        <a:pt x="43203" y="0"/>
                      </a:cubicBezTo>
                      <a:cubicBezTo>
                        <a:pt x="37237" y="126"/>
                        <a:pt x="31899" y="1492"/>
                        <a:pt x="27191" y="4349"/>
                      </a:cubicBezTo>
                      <a:cubicBezTo>
                        <a:pt x="22482" y="7081"/>
                        <a:pt x="18007" y="10549"/>
                        <a:pt x="13784" y="14773"/>
                      </a:cubicBezTo>
                      <a:lnTo>
                        <a:pt x="13281" y="14773"/>
                      </a:lnTo>
                      <a:lnTo>
                        <a:pt x="12041" y="2229"/>
                      </a:lnTo>
                      <a:lnTo>
                        <a:pt x="0" y="2229"/>
                      </a:lnTo>
                      <a:lnTo>
                        <a:pt x="0" y="89822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A7CBEF3B-32FE-3707-9CF2-B2AD6DA29A96}"/>
                  </a:ext>
                </a:extLst>
              </p:cNvPr>
              <p:cNvGrpSpPr/>
              <p:nvPr userDrawn="1"/>
            </p:nvGrpSpPr>
            <p:grpSpPr>
              <a:xfrm>
                <a:off x="3550756" y="3868116"/>
                <a:ext cx="359700" cy="92032"/>
                <a:chOff x="10146307" y="961965"/>
                <a:chExt cx="359700" cy="92032"/>
              </a:xfrm>
            </p:grpSpPr>
            <p:sp>
              <p:nvSpPr>
                <p:cNvPr id="19" name="任意多边形: 形状 18">
                  <a:extLst>
                    <a:ext uri="{FF2B5EF4-FFF2-40B4-BE49-F238E27FC236}">
                      <a16:creationId xmlns:a16="http://schemas.microsoft.com/office/drawing/2014/main" id="{04E4AAF2-787D-3ABA-00F6-BD0F19D9E00D}"/>
                    </a:ext>
                  </a:extLst>
                </p:cNvPr>
                <p:cNvSpPr/>
                <p:nvPr/>
              </p:nvSpPr>
              <p:spPr>
                <a:xfrm>
                  <a:off x="10146307" y="1031389"/>
                  <a:ext cx="21224" cy="22608"/>
                </a:xfrm>
                <a:custGeom>
                  <a:avLst/>
                  <a:gdLst>
                    <a:gd name="connsiteX0" fmla="*/ 10675 w 21224"/>
                    <a:gd name="connsiteY0" fmla="*/ 22608 h 22608"/>
                    <a:gd name="connsiteX1" fmla="*/ 18115 w 21224"/>
                    <a:gd name="connsiteY1" fmla="*/ 19499 h 22608"/>
                    <a:gd name="connsiteX2" fmla="*/ 21224 w 21224"/>
                    <a:gd name="connsiteY2" fmla="*/ 11430 h 22608"/>
                    <a:gd name="connsiteX3" fmla="*/ 18115 w 21224"/>
                    <a:gd name="connsiteY3" fmla="*/ 3235 h 22608"/>
                    <a:gd name="connsiteX4" fmla="*/ 10675 w 21224"/>
                    <a:gd name="connsiteY4" fmla="*/ 0 h 22608"/>
                    <a:gd name="connsiteX5" fmla="*/ 3109 w 21224"/>
                    <a:gd name="connsiteY5" fmla="*/ 3235 h 22608"/>
                    <a:gd name="connsiteX6" fmla="*/ 0 w 21224"/>
                    <a:gd name="connsiteY6" fmla="*/ 11430 h 22608"/>
                    <a:gd name="connsiteX7" fmla="*/ 3109 w 21224"/>
                    <a:gd name="connsiteY7" fmla="*/ 19499 h 22608"/>
                    <a:gd name="connsiteX8" fmla="*/ 10675 w 21224"/>
                    <a:gd name="connsiteY8" fmla="*/ 22608 h 22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224" h="22608">
                      <a:moveTo>
                        <a:pt x="10675" y="22608"/>
                      </a:moveTo>
                      <a:cubicBezTo>
                        <a:pt x="13659" y="22482"/>
                        <a:pt x="16139" y="21494"/>
                        <a:pt x="18115" y="19499"/>
                      </a:cubicBezTo>
                      <a:cubicBezTo>
                        <a:pt x="20110" y="17504"/>
                        <a:pt x="21224" y="14791"/>
                        <a:pt x="21224" y="11430"/>
                      </a:cubicBezTo>
                      <a:cubicBezTo>
                        <a:pt x="21224" y="8069"/>
                        <a:pt x="20110" y="5356"/>
                        <a:pt x="18115" y="3235"/>
                      </a:cubicBezTo>
                      <a:cubicBezTo>
                        <a:pt x="16139" y="1132"/>
                        <a:pt x="13641" y="0"/>
                        <a:pt x="10675" y="0"/>
                      </a:cubicBezTo>
                      <a:cubicBezTo>
                        <a:pt x="7710" y="0"/>
                        <a:pt x="5212" y="1114"/>
                        <a:pt x="3109" y="3235"/>
                      </a:cubicBezTo>
                      <a:cubicBezTo>
                        <a:pt x="1114" y="5338"/>
                        <a:pt x="126" y="8069"/>
                        <a:pt x="0" y="11430"/>
                      </a:cubicBezTo>
                      <a:cubicBezTo>
                        <a:pt x="126" y="14773"/>
                        <a:pt x="1114" y="17504"/>
                        <a:pt x="3109" y="19499"/>
                      </a:cubicBezTo>
                      <a:cubicBezTo>
                        <a:pt x="5212" y="21476"/>
                        <a:pt x="7692" y="22482"/>
                        <a:pt x="10675" y="22608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  <p:sp>
              <p:nvSpPr>
                <p:cNvPr id="20" name="任意多边形: 形状 19">
                  <a:extLst>
                    <a:ext uri="{FF2B5EF4-FFF2-40B4-BE49-F238E27FC236}">
                      <a16:creationId xmlns:a16="http://schemas.microsoft.com/office/drawing/2014/main" id="{C957BE25-C0C2-BDBC-3ECE-07E2EF2DA664}"/>
                    </a:ext>
                  </a:extLst>
                </p:cNvPr>
                <p:cNvSpPr/>
                <p:nvPr/>
              </p:nvSpPr>
              <p:spPr>
                <a:xfrm>
                  <a:off x="10192350" y="961965"/>
                  <a:ext cx="69388" cy="92032"/>
                </a:xfrm>
                <a:custGeom>
                  <a:avLst/>
                  <a:gdLst>
                    <a:gd name="connsiteX0" fmla="*/ 41209 w 69388"/>
                    <a:gd name="connsiteY0" fmla="*/ 92032 h 92032"/>
                    <a:gd name="connsiteX1" fmla="*/ 56359 w 69388"/>
                    <a:gd name="connsiteY1" fmla="*/ 89049 h 92032"/>
                    <a:gd name="connsiteX2" fmla="*/ 69388 w 69388"/>
                    <a:gd name="connsiteY2" fmla="*/ 80854 h 92032"/>
                    <a:gd name="connsiteX3" fmla="*/ 63188 w 69388"/>
                    <a:gd name="connsiteY3" fmla="*/ 71042 h 92032"/>
                    <a:gd name="connsiteX4" fmla="*/ 53753 w 69388"/>
                    <a:gd name="connsiteY4" fmla="*/ 77242 h 92032"/>
                    <a:gd name="connsiteX5" fmla="*/ 42449 w 69388"/>
                    <a:gd name="connsiteY5" fmla="*/ 79722 h 92032"/>
                    <a:gd name="connsiteX6" fmla="*/ 22842 w 69388"/>
                    <a:gd name="connsiteY6" fmla="*/ 70538 h 92032"/>
                    <a:gd name="connsiteX7" fmla="*/ 15402 w 69388"/>
                    <a:gd name="connsiteY7" fmla="*/ 46205 h 92032"/>
                    <a:gd name="connsiteX8" fmla="*/ 23094 w 69388"/>
                    <a:gd name="connsiteY8" fmla="*/ 21620 h 92032"/>
                    <a:gd name="connsiteX9" fmla="*/ 42826 w 69388"/>
                    <a:gd name="connsiteY9" fmla="*/ 12311 h 92032"/>
                    <a:gd name="connsiteX10" fmla="*/ 52261 w 69388"/>
                    <a:gd name="connsiteY10" fmla="*/ 14413 h 92032"/>
                    <a:gd name="connsiteX11" fmla="*/ 60331 w 69388"/>
                    <a:gd name="connsiteY11" fmla="*/ 20128 h 92032"/>
                    <a:gd name="connsiteX12" fmla="*/ 68022 w 69388"/>
                    <a:gd name="connsiteY12" fmla="*/ 10316 h 92032"/>
                    <a:gd name="connsiteX13" fmla="*/ 57096 w 69388"/>
                    <a:gd name="connsiteY13" fmla="*/ 3109 h 92032"/>
                    <a:gd name="connsiteX14" fmla="*/ 42323 w 69388"/>
                    <a:gd name="connsiteY14" fmla="*/ 0 h 92032"/>
                    <a:gd name="connsiteX15" fmla="*/ 21350 w 69388"/>
                    <a:gd name="connsiteY15" fmla="*/ 5463 h 92032"/>
                    <a:gd name="connsiteX16" fmla="*/ 5967 w 69388"/>
                    <a:gd name="connsiteY16" fmla="*/ 21224 h 92032"/>
                    <a:gd name="connsiteX17" fmla="*/ 0 w 69388"/>
                    <a:gd name="connsiteY17" fmla="*/ 46169 h 92032"/>
                    <a:gd name="connsiteX18" fmla="*/ 11915 w 69388"/>
                    <a:gd name="connsiteY18" fmla="*/ 79937 h 92032"/>
                    <a:gd name="connsiteX19" fmla="*/ 41209 w 69388"/>
                    <a:gd name="connsiteY19" fmla="*/ 92032 h 92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69388" h="92032">
                      <a:moveTo>
                        <a:pt x="41209" y="92032"/>
                      </a:moveTo>
                      <a:cubicBezTo>
                        <a:pt x="46421" y="92032"/>
                        <a:pt x="51506" y="91044"/>
                        <a:pt x="56359" y="89049"/>
                      </a:cubicBezTo>
                      <a:cubicBezTo>
                        <a:pt x="61193" y="87180"/>
                        <a:pt x="65542" y="84448"/>
                        <a:pt x="69388" y="80854"/>
                      </a:cubicBezTo>
                      <a:lnTo>
                        <a:pt x="63188" y="71042"/>
                      </a:lnTo>
                      <a:cubicBezTo>
                        <a:pt x="60331" y="73647"/>
                        <a:pt x="57222" y="75642"/>
                        <a:pt x="53753" y="77242"/>
                      </a:cubicBezTo>
                      <a:cubicBezTo>
                        <a:pt x="50285" y="78859"/>
                        <a:pt x="46546" y="79722"/>
                        <a:pt x="42449" y="79722"/>
                      </a:cubicBezTo>
                      <a:cubicBezTo>
                        <a:pt x="34254" y="79596"/>
                        <a:pt x="27676" y="76487"/>
                        <a:pt x="22842" y="70538"/>
                      </a:cubicBezTo>
                      <a:cubicBezTo>
                        <a:pt x="18008" y="64464"/>
                        <a:pt x="15527" y="56395"/>
                        <a:pt x="15402" y="46205"/>
                      </a:cubicBezTo>
                      <a:cubicBezTo>
                        <a:pt x="15527" y="35907"/>
                        <a:pt x="18133" y="27712"/>
                        <a:pt x="23094" y="21620"/>
                      </a:cubicBezTo>
                      <a:cubicBezTo>
                        <a:pt x="28179" y="15545"/>
                        <a:pt x="34757" y="12436"/>
                        <a:pt x="42826" y="12311"/>
                      </a:cubicBezTo>
                      <a:cubicBezTo>
                        <a:pt x="46295" y="12311"/>
                        <a:pt x="49530" y="13047"/>
                        <a:pt x="52261" y="14413"/>
                      </a:cubicBezTo>
                      <a:cubicBezTo>
                        <a:pt x="55119" y="15905"/>
                        <a:pt x="57850" y="17756"/>
                        <a:pt x="60331" y="20128"/>
                      </a:cubicBezTo>
                      <a:lnTo>
                        <a:pt x="68022" y="10316"/>
                      </a:lnTo>
                      <a:cubicBezTo>
                        <a:pt x="64787" y="7458"/>
                        <a:pt x="61193" y="5104"/>
                        <a:pt x="57096" y="3109"/>
                      </a:cubicBezTo>
                      <a:cubicBezTo>
                        <a:pt x="52872" y="1114"/>
                        <a:pt x="48038" y="126"/>
                        <a:pt x="42323" y="0"/>
                      </a:cubicBezTo>
                      <a:cubicBezTo>
                        <a:pt x="34757" y="0"/>
                        <a:pt x="27802" y="1869"/>
                        <a:pt x="21350" y="5463"/>
                      </a:cubicBezTo>
                      <a:cubicBezTo>
                        <a:pt x="15024" y="9058"/>
                        <a:pt x="9938" y="14269"/>
                        <a:pt x="5967" y="21224"/>
                      </a:cubicBezTo>
                      <a:cubicBezTo>
                        <a:pt x="2121" y="28054"/>
                        <a:pt x="126" y="36374"/>
                        <a:pt x="0" y="46169"/>
                      </a:cubicBezTo>
                      <a:cubicBezTo>
                        <a:pt x="252" y="60690"/>
                        <a:pt x="4223" y="71994"/>
                        <a:pt x="11915" y="79937"/>
                      </a:cubicBezTo>
                      <a:cubicBezTo>
                        <a:pt x="19499" y="87935"/>
                        <a:pt x="29294" y="91906"/>
                        <a:pt x="41209" y="92032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  <p:sp>
              <p:nvSpPr>
                <p:cNvPr id="21" name="任意多边形: 形状 20">
                  <a:extLst>
                    <a:ext uri="{FF2B5EF4-FFF2-40B4-BE49-F238E27FC236}">
                      <a16:creationId xmlns:a16="http://schemas.microsoft.com/office/drawing/2014/main" id="{53D9C22F-BF69-C6F6-37E2-F07C90847FF5}"/>
                    </a:ext>
                  </a:extLst>
                </p:cNvPr>
                <p:cNvSpPr/>
                <p:nvPr/>
              </p:nvSpPr>
              <p:spPr>
                <a:xfrm>
                  <a:off x="10279225" y="962037"/>
                  <a:ext cx="81321" cy="91960"/>
                </a:xfrm>
                <a:custGeom>
                  <a:avLst/>
                  <a:gdLst>
                    <a:gd name="connsiteX0" fmla="*/ 40723 w 81321"/>
                    <a:gd name="connsiteY0" fmla="*/ 79668 h 91960"/>
                    <a:gd name="connsiteX1" fmla="*/ 22356 w 81321"/>
                    <a:gd name="connsiteY1" fmla="*/ 70484 h 91960"/>
                    <a:gd name="connsiteX2" fmla="*/ 15402 w 81321"/>
                    <a:gd name="connsiteY2" fmla="*/ 46151 h 91960"/>
                    <a:gd name="connsiteX3" fmla="*/ 22356 w 81321"/>
                    <a:gd name="connsiteY3" fmla="*/ 21566 h 91960"/>
                    <a:gd name="connsiteX4" fmla="*/ 40723 w 81321"/>
                    <a:gd name="connsiteY4" fmla="*/ 12257 h 91960"/>
                    <a:gd name="connsiteX5" fmla="*/ 59090 w 81321"/>
                    <a:gd name="connsiteY5" fmla="*/ 21566 h 91960"/>
                    <a:gd name="connsiteX6" fmla="*/ 66171 w 81321"/>
                    <a:gd name="connsiteY6" fmla="*/ 46151 h 91960"/>
                    <a:gd name="connsiteX7" fmla="*/ 59090 w 81321"/>
                    <a:gd name="connsiteY7" fmla="*/ 70484 h 91960"/>
                    <a:gd name="connsiteX8" fmla="*/ 40723 w 81321"/>
                    <a:gd name="connsiteY8" fmla="*/ 79668 h 91960"/>
                    <a:gd name="connsiteX9" fmla="*/ 40723 w 81321"/>
                    <a:gd name="connsiteY9" fmla="*/ 91960 h 91960"/>
                    <a:gd name="connsiteX10" fmla="*/ 60834 w 81321"/>
                    <a:gd name="connsiteY10" fmla="*/ 86497 h 91960"/>
                    <a:gd name="connsiteX11" fmla="*/ 75606 w 81321"/>
                    <a:gd name="connsiteY11" fmla="*/ 70862 h 91960"/>
                    <a:gd name="connsiteX12" fmla="*/ 81321 w 81321"/>
                    <a:gd name="connsiteY12" fmla="*/ 46169 h 91960"/>
                    <a:gd name="connsiteX13" fmla="*/ 75606 w 81321"/>
                    <a:gd name="connsiteY13" fmla="*/ 21224 h 91960"/>
                    <a:gd name="connsiteX14" fmla="*/ 60834 w 81321"/>
                    <a:gd name="connsiteY14" fmla="*/ 5463 h 91960"/>
                    <a:gd name="connsiteX15" fmla="*/ 40723 w 81321"/>
                    <a:gd name="connsiteY15" fmla="*/ 0 h 91960"/>
                    <a:gd name="connsiteX16" fmla="*/ 20613 w 81321"/>
                    <a:gd name="connsiteY16" fmla="*/ 5463 h 91960"/>
                    <a:gd name="connsiteX17" fmla="*/ 5841 w 81321"/>
                    <a:gd name="connsiteY17" fmla="*/ 21224 h 91960"/>
                    <a:gd name="connsiteX18" fmla="*/ 0 w 81321"/>
                    <a:gd name="connsiteY18" fmla="*/ 46169 h 91960"/>
                    <a:gd name="connsiteX19" fmla="*/ 5841 w 81321"/>
                    <a:gd name="connsiteY19" fmla="*/ 70862 h 91960"/>
                    <a:gd name="connsiteX20" fmla="*/ 20613 w 81321"/>
                    <a:gd name="connsiteY20" fmla="*/ 86497 h 91960"/>
                    <a:gd name="connsiteX21" fmla="*/ 40723 w 81321"/>
                    <a:gd name="connsiteY21" fmla="*/ 91960 h 9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81321" h="91960">
                      <a:moveTo>
                        <a:pt x="40723" y="79668"/>
                      </a:moveTo>
                      <a:cubicBezTo>
                        <a:pt x="33032" y="79542"/>
                        <a:pt x="26939" y="76433"/>
                        <a:pt x="22356" y="70484"/>
                      </a:cubicBezTo>
                      <a:cubicBezTo>
                        <a:pt x="17756" y="64410"/>
                        <a:pt x="15527" y="56341"/>
                        <a:pt x="15402" y="46151"/>
                      </a:cubicBezTo>
                      <a:cubicBezTo>
                        <a:pt x="15527" y="35853"/>
                        <a:pt x="17756" y="27658"/>
                        <a:pt x="22356" y="21566"/>
                      </a:cubicBezTo>
                      <a:cubicBezTo>
                        <a:pt x="26957" y="15491"/>
                        <a:pt x="33032" y="12382"/>
                        <a:pt x="40723" y="12257"/>
                      </a:cubicBezTo>
                      <a:cubicBezTo>
                        <a:pt x="48415" y="12382"/>
                        <a:pt x="54508" y="15491"/>
                        <a:pt x="59090" y="21566"/>
                      </a:cubicBezTo>
                      <a:cubicBezTo>
                        <a:pt x="63673" y="27640"/>
                        <a:pt x="66045" y="35835"/>
                        <a:pt x="66171" y="46151"/>
                      </a:cubicBezTo>
                      <a:cubicBezTo>
                        <a:pt x="66045" y="56323"/>
                        <a:pt x="63691" y="64392"/>
                        <a:pt x="59090" y="70484"/>
                      </a:cubicBezTo>
                      <a:cubicBezTo>
                        <a:pt x="54508" y="76433"/>
                        <a:pt x="48433" y="79542"/>
                        <a:pt x="40723" y="79668"/>
                      </a:cubicBezTo>
                      <a:close/>
                      <a:moveTo>
                        <a:pt x="40723" y="91960"/>
                      </a:moveTo>
                      <a:cubicBezTo>
                        <a:pt x="47930" y="91960"/>
                        <a:pt x="54633" y="90091"/>
                        <a:pt x="60834" y="86497"/>
                      </a:cubicBezTo>
                      <a:cubicBezTo>
                        <a:pt x="66908" y="82903"/>
                        <a:pt x="71886" y="77691"/>
                        <a:pt x="75606" y="70862"/>
                      </a:cubicBezTo>
                      <a:cubicBezTo>
                        <a:pt x="79326" y="64158"/>
                        <a:pt x="81321" y="55838"/>
                        <a:pt x="81321" y="46169"/>
                      </a:cubicBezTo>
                      <a:cubicBezTo>
                        <a:pt x="81321" y="36356"/>
                        <a:pt x="79326" y="28054"/>
                        <a:pt x="75606" y="21224"/>
                      </a:cubicBezTo>
                      <a:cubicBezTo>
                        <a:pt x="71886" y="14269"/>
                        <a:pt x="66926" y="9058"/>
                        <a:pt x="60834" y="5463"/>
                      </a:cubicBezTo>
                      <a:cubicBezTo>
                        <a:pt x="54633" y="1869"/>
                        <a:pt x="47930" y="0"/>
                        <a:pt x="40723" y="0"/>
                      </a:cubicBezTo>
                      <a:cubicBezTo>
                        <a:pt x="33391" y="0"/>
                        <a:pt x="26706" y="1869"/>
                        <a:pt x="20613" y="5463"/>
                      </a:cubicBezTo>
                      <a:cubicBezTo>
                        <a:pt x="14539" y="9058"/>
                        <a:pt x="9561" y="14269"/>
                        <a:pt x="5841" y="21224"/>
                      </a:cubicBezTo>
                      <a:cubicBezTo>
                        <a:pt x="2121" y="28054"/>
                        <a:pt x="126" y="36374"/>
                        <a:pt x="0" y="46169"/>
                      </a:cubicBezTo>
                      <a:cubicBezTo>
                        <a:pt x="126" y="55856"/>
                        <a:pt x="2103" y="64158"/>
                        <a:pt x="5841" y="70862"/>
                      </a:cubicBezTo>
                      <a:cubicBezTo>
                        <a:pt x="9561" y="77691"/>
                        <a:pt x="14521" y="82903"/>
                        <a:pt x="20613" y="86497"/>
                      </a:cubicBezTo>
                      <a:cubicBezTo>
                        <a:pt x="26706" y="90091"/>
                        <a:pt x="33409" y="91960"/>
                        <a:pt x="40723" y="91960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  <p:sp>
              <p:nvSpPr>
                <p:cNvPr id="22" name="任意多边形: 形状 21">
                  <a:extLst>
                    <a:ext uri="{FF2B5EF4-FFF2-40B4-BE49-F238E27FC236}">
                      <a16:creationId xmlns:a16="http://schemas.microsoft.com/office/drawing/2014/main" id="{76DA95EE-1174-1480-E1D0-E23EEB18A4F6}"/>
                    </a:ext>
                  </a:extLst>
                </p:cNvPr>
                <p:cNvSpPr/>
                <p:nvPr/>
              </p:nvSpPr>
              <p:spPr>
                <a:xfrm>
                  <a:off x="10385203" y="962019"/>
                  <a:ext cx="120804" cy="89875"/>
                </a:xfrm>
                <a:custGeom>
                  <a:avLst/>
                  <a:gdLst>
                    <a:gd name="connsiteX0" fmla="*/ 36 w 120804"/>
                    <a:gd name="connsiteY0" fmla="*/ 89858 h 89875"/>
                    <a:gd name="connsiteX1" fmla="*/ 14683 w 120804"/>
                    <a:gd name="connsiteY1" fmla="*/ 89858 h 89875"/>
                    <a:gd name="connsiteX2" fmla="*/ 14683 w 120804"/>
                    <a:gd name="connsiteY2" fmla="*/ 26310 h 89875"/>
                    <a:gd name="connsiteX3" fmla="*/ 26220 w 120804"/>
                    <a:gd name="connsiteY3" fmla="*/ 16138 h 89875"/>
                    <a:gd name="connsiteX4" fmla="*/ 36770 w 120804"/>
                    <a:gd name="connsiteY4" fmla="*/ 12904 h 89875"/>
                    <a:gd name="connsiteX5" fmla="*/ 49062 w 120804"/>
                    <a:gd name="connsiteY5" fmla="*/ 18367 h 89875"/>
                    <a:gd name="connsiteX6" fmla="*/ 53034 w 120804"/>
                    <a:gd name="connsiteY6" fmla="*/ 36249 h 89875"/>
                    <a:gd name="connsiteX7" fmla="*/ 53034 w 120804"/>
                    <a:gd name="connsiteY7" fmla="*/ 89876 h 89875"/>
                    <a:gd name="connsiteX8" fmla="*/ 67807 w 120804"/>
                    <a:gd name="connsiteY8" fmla="*/ 89876 h 89875"/>
                    <a:gd name="connsiteX9" fmla="*/ 67807 w 120804"/>
                    <a:gd name="connsiteY9" fmla="*/ 26310 h 89875"/>
                    <a:gd name="connsiteX10" fmla="*/ 79344 w 120804"/>
                    <a:gd name="connsiteY10" fmla="*/ 16138 h 89875"/>
                    <a:gd name="connsiteX11" fmla="*/ 89894 w 120804"/>
                    <a:gd name="connsiteY11" fmla="*/ 12904 h 89875"/>
                    <a:gd name="connsiteX12" fmla="*/ 102186 w 120804"/>
                    <a:gd name="connsiteY12" fmla="*/ 18367 h 89875"/>
                    <a:gd name="connsiteX13" fmla="*/ 106158 w 120804"/>
                    <a:gd name="connsiteY13" fmla="*/ 36249 h 89875"/>
                    <a:gd name="connsiteX14" fmla="*/ 106158 w 120804"/>
                    <a:gd name="connsiteY14" fmla="*/ 89876 h 89875"/>
                    <a:gd name="connsiteX15" fmla="*/ 120805 w 120804"/>
                    <a:gd name="connsiteY15" fmla="*/ 89876 h 89875"/>
                    <a:gd name="connsiteX16" fmla="*/ 120805 w 120804"/>
                    <a:gd name="connsiteY16" fmla="*/ 34398 h 89875"/>
                    <a:gd name="connsiteX17" fmla="*/ 114353 w 120804"/>
                    <a:gd name="connsiteY17" fmla="*/ 8824 h 89875"/>
                    <a:gd name="connsiteX18" fmla="*/ 94243 w 120804"/>
                    <a:gd name="connsiteY18" fmla="*/ 18 h 89875"/>
                    <a:gd name="connsiteX19" fmla="*/ 79218 w 120804"/>
                    <a:gd name="connsiteY19" fmla="*/ 4727 h 89875"/>
                    <a:gd name="connsiteX20" fmla="*/ 65308 w 120804"/>
                    <a:gd name="connsiteY20" fmla="*/ 16767 h 89875"/>
                    <a:gd name="connsiteX21" fmla="*/ 56862 w 120804"/>
                    <a:gd name="connsiteY21" fmla="*/ 4475 h 89875"/>
                    <a:gd name="connsiteX22" fmla="*/ 41101 w 120804"/>
                    <a:gd name="connsiteY22" fmla="*/ 0 h 89875"/>
                    <a:gd name="connsiteX23" fmla="*/ 26328 w 120804"/>
                    <a:gd name="connsiteY23" fmla="*/ 4349 h 89875"/>
                    <a:gd name="connsiteX24" fmla="*/ 13784 w 120804"/>
                    <a:gd name="connsiteY24" fmla="*/ 15024 h 89875"/>
                    <a:gd name="connsiteX25" fmla="*/ 13281 w 120804"/>
                    <a:gd name="connsiteY25" fmla="*/ 15024 h 89875"/>
                    <a:gd name="connsiteX26" fmla="*/ 12041 w 120804"/>
                    <a:gd name="connsiteY26" fmla="*/ 2246 h 89875"/>
                    <a:gd name="connsiteX27" fmla="*/ 0 w 120804"/>
                    <a:gd name="connsiteY27" fmla="*/ 2246 h 89875"/>
                    <a:gd name="connsiteX28" fmla="*/ 0 w 120804"/>
                    <a:gd name="connsiteY28" fmla="*/ 89858 h 89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804" h="89875">
                      <a:moveTo>
                        <a:pt x="36" y="89858"/>
                      </a:moveTo>
                      <a:lnTo>
                        <a:pt x="14683" y="89858"/>
                      </a:lnTo>
                      <a:lnTo>
                        <a:pt x="14683" y="26310"/>
                      </a:lnTo>
                      <a:cubicBezTo>
                        <a:pt x="18654" y="21710"/>
                        <a:pt x="22626" y="18367"/>
                        <a:pt x="26220" y="16138"/>
                      </a:cubicBezTo>
                      <a:cubicBezTo>
                        <a:pt x="29941" y="14036"/>
                        <a:pt x="33427" y="12904"/>
                        <a:pt x="36770" y="12904"/>
                      </a:cubicBezTo>
                      <a:cubicBezTo>
                        <a:pt x="42359" y="12778"/>
                        <a:pt x="46456" y="14647"/>
                        <a:pt x="49062" y="18367"/>
                      </a:cubicBezTo>
                      <a:cubicBezTo>
                        <a:pt x="51794" y="22087"/>
                        <a:pt x="53160" y="28054"/>
                        <a:pt x="53034" y="36249"/>
                      </a:cubicBezTo>
                      <a:lnTo>
                        <a:pt x="53034" y="89876"/>
                      </a:lnTo>
                      <a:lnTo>
                        <a:pt x="67807" y="89876"/>
                      </a:lnTo>
                      <a:lnTo>
                        <a:pt x="67807" y="26310"/>
                      </a:lnTo>
                      <a:cubicBezTo>
                        <a:pt x="71904" y="21710"/>
                        <a:pt x="75750" y="18367"/>
                        <a:pt x="79344" y="16138"/>
                      </a:cubicBezTo>
                      <a:cubicBezTo>
                        <a:pt x="82939" y="14036"/>
                        <a:pt x="86551" y="12904"/>
                        <a:pt x="89894" y="12904"/>
                      </a:cubicBezTo>
                      <a:cubicBezTo>
                        <a:pt x="95357" y="12778"/>
                        <a:pt x="99580" y="14647"/>
                        <a:pt x="102186" y="18367"/>
                      </a:cubicBezTo>
                      <a:cubicBezTo>
                        <a:pt x="104918" y="22087"/>
                        <a:pt x="106158" y="28054"/>
                        <a:pt x="106158" y="36249"/>
                      </a:cubicBezTo>
                      <a:lnTo>
                        <a:pt x="106158" y="89876"/>
                      </a:lnTo>
                      <a:lnTo>
                        <a:pt x="120805" y="89876"/>
                      </a:lnTo>
                      <a:lnTo>
                        <a:pt x="120805" y="34398"/>
                      </a:lnTo>
                      <a:cubicBezTo>
                        <a:pt x="120805" y="23093"/>
                        <a:pt x="118702" y="14539"/>
                        <a:pt x="114353" y="8824"/>
                      </a:cubicBezTo>
                      <a:cubicBezTo>
                        <a:pt x="109878" y="2983"/>
                        <a:pt x="103175" y="18"/>
                        <a:pt x="94243" y="18"/>
                      </a:cubicBezTo>
                      <a:cubicBezTo>
                        <a:pt x="88905" y="144"/>
                        <a:pt x="83945" y="1635"/>
                        <a:pt x="79218" y="4727"/>
                      </a:cubicBezTo>
                      <a:cubicBezTo>
                        <a:pt x="74384" y="7710"/>
                        <a:pt x="69783" y="11807"/>
                        <a:pt x="65308" y="16767"/>
                      </a:cubicBezTo>
                      <a:cubicBezTo>
                        <a:pt x="63565" y="11556"/>
                        <a:pt x="60834" y="7458"/>
                        <a:pt x="56862" y="4475"/>
                      </a:cubicBezTo>
                      <a:cubicBezTo>
                        <a:pt x="53016" y="1617"/>
                        <a:pt x="47804" y="0"/>
                        <a:pt x="41101" y="0"/>
                      </a:cubicBezTo>
                      <a:cubicBezTo>
                        <a:pt x="35889" y="126"/>
                        <a:pt x="30929" y="1492"/>
                        <a:pt x="26328" y="4349"/>
                      </a:cubicBezTo>
                      <a:cubicBezTo>
                        <a:pt x="21853" y="7207"/>
                        <a:pt x="17648" y="10675"/>
                        <a:pt x="13784" y="15024"/>
                      </a:cubicBezTo>
                      <a:lnTo>
                        <a:pt x="13281" y="15024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89858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</p:grpSp>
          <p:sp>
            <p:nvSpPr>
              <p:cNvPr id="18" name="任意多边形: 形状 17">
                <a:extLst>
                  <a:ext uri="{FF2B5EF4-FFF2-40B4-BE49-F238E27FC236}">
                    <a16:creationId xmlns:a16="http://schemas.microsoft.com/office/drawing/2014/main" id="{A9F7C0B5-5AA6-EF3E-1442-F3002F4613BF}"/>
                  </a:ext>
                </a:extLst>
              </p:cNvPr>
              <p:cNvSpPr/>
              <p:nvPr userDrawn="1"/>
            </p:nvSpPr>
            <p:spPr>
              <a:xfrm>
                <a:off x="1086173" y="3300162"/>
                <a:ext cx="781977" cy="781959"/>
              </a:xfrm>
              <a:custGeom>
                <a:avLst/>
                <a:gdLst>
                  <a:gd name="connsiteX0" fmla="*/ 0 w 781977"/>
                  <a:gd name="connsiteY0" fmla="*/ 390989 h 781959"/>
                  <a:gd name="connsiteX1" fmla="*/ 34757 w 781977"/>
                  <a:gd name="connsiteY1" fmla="*/ 552355 h 781959"/>
                  <a:gd name="connsiteX2" fmla="*/ 114820 w 781977"/>
                  <a:gd name="connsiteY2" fmla="*/ 552355 h 781959"/>
                  <a:gd name="connsiteX3" fmla="*/ 266877 w 781977"/>
                  <a:gd name="connsiteY3" fmla="*/ 552355 h 781959"/>
                  <a:gd name="connsiteX4" fmla="*/ 341351 w 781977"/>
                  <a:gd name="connsiteY4" fmla="*/ 465463 h 781959"/>
                  <a:gd name="connsiteX5" fmla="*/ 179985 w 781977"/>
                  <a:gd name="connsiteY5" fmla="*/ 378570 h 781959"/>
                  <a:gd name="connsiteX6" fmla="*/ 179985 w 781977"/>
                  <a:gd name="connsiteY6" fmla="*/ 204786 h 781959"/>
                  <a:gd name="connsiteX7" fmla="*/ 440644 w 781977"/>
                  <a:gd name="connsiteY7" fmla="*/ 204786 h 781959"/>
                  <a:gd name="connsiteX8" fmla="*/ 440644 w 781977"/>
                  <a:gd name="connsiteY8" fmla="*/ 242023 h 781959"/>
                  <a:gd name="connsiteX9" fmla="*/ 217222 w 781977"/>
                  <a:gd name="connsiteY9" fmla="*/ 242023 h 781959"/>
                  <a:gd name="connsiteX10" fmla="*/ 217222 w 781977"/>
                  <a:gd name="connsiteY10" fmla="*/ 341316 h 781959"/>
                  <a:gd name="connsiteX11" fmla="*/ 378588 w 781977"/>
                  <a:gd name="connsiteY11" fmla="*/ 465445 h 781959"/>
                  <a:gd name="connsiteX12" fmla="*/ 126484 w 781977"/>
                  <a:gd name="connsiteY12" fmla="*/ 597140 h 781959"/>
                  <a:gd name="connsiteX13" fmla="*/ 58461 w 781977"/>
                  <a:gd name="connsiteY13" fmla="*/ 596763 h 781959"/>
                  <a:gd name="connsiteX14" fmla="*/ 390989 w 781977"/>
                  <a:gd name="connsiteY14" fmla="*/ 781960 h 781959"/>
                  <a:gd name="connsiteX15" fmla="*/ 722150 w 781977"/>
                  <a:gd name="connsiteY15" fmla="*/ 598758 h 781959"/>
                  <a:gd name="connsiteX16" fmla="*/ 692731 w 781977"/>
                  <a:gd name="connsiteY16" fmla="*/ 599387 h 781959"/>
                  <a:gd name="connsiteX17" fmla="*/ 539937 w 781977"/>
                  <a:gd name="connsiteY17" fmla="*/ 539937 h 781959"/>
                  <a:gd name="connsiteX18" fmla="*/ 539937 w 781977"/>
                  <a:gd name="connsiteY18" fmla="*/ 229640 h 781959"/>
                  <a:gd name="connsiteX19" fmla="*/ 465463 w 781977"/>
                  <a:gd name="connsiteY19" fmla="*/ 242059 h 781959"/>
                  <a:gd name="connsiteX20" fmla="*/ 465463 w 781977"/>
                  <a:gd name="connsiteY20" fmla="*/ 204822 h 781959"/>
                  <a:gd name="connsiteX21" fmla="*/ 589592 w 781977"/>
                  <a:gd name="connsiteY21" fmla="*/ 167585 h 781959"/>
                  <a:gd name="connsiteX22" fmla="*/ 589592 w 781977"/>
                  <a:gd name="connsiteY22" fmla="*/ 530771 h 781959"/>
                  <a:gd name="connsiteX23" fmla="*/ 618634 w 781977"/>
                  <a:gd name="connsiteY23" fmla="*/ 552373 h 781959"/>
                  <a:gd name="connsiteX24" fmla="*/ 705149 w 781977"/>
                  <a:gd name="connsiteY24" fmla="*/ 552373 h 781959"/>
                  <a:gd name="connsiteX25" fmla="*/ 747220 w 781977"/>
                  <a:gd name="connsiteY25" fmla="*/ 552373 h 781959"/>
                  <a:gd name="connsiteX26" fmla="*/ 781977 w 781977"/>
                  <a:gd name="connsiteY26" fmla="*/ 391007 h 781959"/>
                  <a:gd name="connsiteX27" fmla="*/ 390989 w 781977"/>
                  <a:gd name="connsiteY27" fmla="*/ 0 h 781959"/>
                  <a:gd name="connsiteX28" fmla="*/ 0 w 781977"/>
                  <a:gd name="connsiteY28" fmla="*/ 390989 h 781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781977" h="781959">
                    <a:moveTo>
                      <a:pt x="0" y="390989"/>
                    </a:moveTo>
                    <a:cubicBezTo>
                      <a:pt x="0" y="448588"/>
                      <a:pt x="12418" y="503203"/>
                      <a:pt x="34757" y="552355"/>
                    </a:cubicBezTo>
                    <a:lnTo>
                      <a:pt x="114820" y="552355"/>
                    </a:lnTo>
                    <a:lnTo>
                      <a:pt x="266877" y="552355"/>
                    </a:lnTo>
                    <a:cubicBezTo>
                      <a:pt x="336769" y="530628"/>
                      <a:pt x="341351" y="490300"/>
                      <a:pt x="341351" y="465463"/>
                    </a:cubicBezTo>
                    <a:cubicBezTo>
                      <a:pt x="341351" y="378570"/>
                      <a:pt x="254459" y="366170"/>
                      <a:pt x="179985" y="378570"/>
                    </a:cubicBezTo>
                    <a:lnTo>
                      <a:pt x="179985" y="204786"/>
                    </a:lnTo>
                    <a:lnTo>
                      <a:pt x="440644" y="204786"/>
                    </a:lnTo>
                    <a:lnTo>
                      <a:pt x="440644" y="242023"/>
                    </a:lnTo>
                    <a:lnTo>
                      <a:pt x="217222" y="242023"/>
                    </a:lnTo>
                    <a:lnTo>
                      <a:pt x="217222" y="341316"/>
                    </a:lnTo>
                    <a:cubicBezTo>
                      <a:pt x="339860" y="342807"/>
                      <a:pt x="377097" y="383153"/>
                      <a:pt x="378588" y="465445"/>
                    </a:cubicBezTo>
                    <a:cubicBezTo>
                      <a:pt x="381320" y="608444"/>
                      <a:pt x="235589" y="599369"/>
                      <a:pt x="126484" y="597140"/>
                    </a:cubicBezTo>
                    <a:cubicBezTo>
                      <a:pt x="120032" y="597015"/>
                      <a:pt x="82795" y="596889"/>
                      <a:pt x="58461" y="596763"/>
                    </a:cubicBezTo>
                    <a:cubicBezTo>
                      <a:pt x="127472" y="707989"/>
                      <a:pt x="250613" y="781960"/>
                      <a:pt x="390989" y="781960"/>
                    </a:cubicBezTo>
                    <a:cubicBezTo>
                      <a:pt x="530502" y="781960"/>
                      <a:pt x="653014" y="708851"/>
                      <a:pt x="722150" y="598758"/>
                    </a:cubicBezTo>
                    <a:cubicBezTo>
                      <a:pt x="712463" y="599135"/>
                      <a:pt x="702669" y="599261"/>
                      <a:pt x="692731" y="599387"/>
                    </a:cubicBezTo>
                    <a:cubicBezTo>
                      <a:pt x="616765" y="599513"/>
                      <a:pt x="539937" y="588838"/>
                      <a:pt x="539937" y="539937"/>
                    </a:cubicBezTo>
                    <a:lnTo>
                      <a:pt x="539937" y="229640"/>
                    </a:lnTo>
                    <a:cubicBezTo>
                      <a:pt x="511632" y="234241"/>
                      <a:pt x="499968" y="237332"/>
                      <a:pt x="465463" y="242059"/>
                    </a:cubicBezTo>
                    <a:lnTo>
                      <a:pt x="465463" y="204822"/>
                    </a:lnTo>
                    <a:cubicBezTo>
                      <a:pt x="500345" y="192781"/>
                      <a:pt x="527518" y="183094"/>
                      <a:pt x="589592" y="167585"/>
                    </a:cubicBezTo>
                    <a:lnTo>
                      <a:pt x="589592" y="530771"/>
                    </a:lnTo>
                    <a:cubicBezTo>
                      <a:pt x="594552" y="542812"/>
                      <a:pt x="596547" y="550756"/>
                      <a:pt x="618634" y="552373"/>
                    </a:cubicBezTo>
                    <a:lnTo>
                      <a:pt x="705149" y="552373"/>
                    </a:lnTo>
                    <a:lnTo>
                      <a:pt x="747220" y="552373"/>
                    </a:lnTo>
                    <a:cubicBezTo>
                      <a:pt x="769559" y="503221"/>
                      <a:pt x="781977" y="448480"/>
                      <a:pt x="781977" y="391007"/>
                    </a:cubicBezTo>
                    <a:cubicBezTo>
                      <a:pt x="781995" y="175025"/>
                      <a:pt x="606971" y="0"/>
                      <a:pt x="390989" y="0"/>
                    </a:cubicBezTo>
                    <a:cubicBezTo>
                      <a:pt x="175007" y="0"/>
                      <a:pt x="0" y="175025"/>
                      <a:pt x="0" y="390989"/>
                    </a:cubicBezTo>
                    <a:close/>
                  </a:path>
                </a:pathLst>
              </a:custGeom>
              <a:solidFill>
                <a:srgbClr val="FF52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矩形 7">
              <a:hlinkClick r:id="rId2"/>
              <a:extLst>
                <a:ext uri="{FF2B5EF4-FFF2-40B4-BE49-F238E27FC236}">
                  <a16:creationId xmlns:a16="http://schemas.microsoft.com/office/drawing/2014/main" id="{56574019-5BE2-3F54-202A-6FAB58B22B80}"/>
                </a:ext>
              </a:extLst>
            </p:cNvPr>
            <p:cNvSpPr/>
            <p:nvPr userDrawn="1"/>
          </p:nvSpPr>
          <p:spPr>
            <a:xfrm>
              <a:off x="870547" y="7238685"/>
              <a:ext cx="3333750" cy="1143000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9FA7D958-296A-8B62-E4A5-1C1FFCE18DAE}"/>
              </a:ext>
            </a:extLst>
          </p:cNvPr>
          <p:cNvSpPr/>
          <p:nvPr userDrawn="1"/>
        </p:nvSpPr>
        <p:spPr>
          <a:xfrm>
            <a:off x="2" y="3832097"/>
            <a:ext cx="12195175" cy="3022731"/>
          </a:xfrm>
          <a:custGeom>
            <a:avLst/>
            <a:gdLst>
              <a:gd name="connsiteX0" fmla="*/ 7975600 w 12192000"/>
              <a:gd name="connsiteY0" fmla="*/ 1366 h 3023966"/>
              <a:gd name="connsiteX1" fmla="*/ 11319470 w 12192000"/>
              <a:gd name="connsiteY1" fmla="*/ 330723 h 3023966"/>
              <a:gd name="connsiteX2" fmla="*/ 12192000 w 12192000"/>
              <a:gd name="connsiteY2" fmla="*/ 498201 h 3023966"/>
              <a:gd name="connsiteX3" fmla="*/ 12192000 w 12192000"/>
              <a:gd name="connsiteY3" fmla="*/ 3023966 h 3023966"/>
              <a:gd name="connsiteX4" fmla="*/ 0 w 12192000"/>
              <a:gd name="connsiteY4" fmla="*/ 3023966 h 3023966"/>
              <a:gd name="connsiteX5" fmla="*/ 0 w 12192000"/>
              <a:gd name="connsiteY5" fmla="*/ 376472 h 3023966"/>
              <a:gd name="connsiteX6" fmla="*/ 345926 w 12192000"/>
              <a:gd name="connsiteY6" fmla="*/ 450479 h 3023966"/>
              <a:gd name="connsiteX7" fmla="*/ 2908300 w 12192000"/>
              <a:gd name="connsiteY7" fmla="*/ 674466 h 3023966"/>
              <a:gd name="connsiteX8" fmla="*/ 7975600 w 12192000"/>
              <a:gd name="connsiteY8" fmla="*/ 1366 h 3023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3023966">
                <a:moveTo>
                  <a:pt x="7975600" y="1366"/>
                </a:moveTo>
                <a:cubicBezTo>
                  <a:pt x="9159875" y="-16096"/>
                  <a:pt x="10251281" y="136105"/>
                  <a:pt x="11319470" y="330723"/>
                </a:cubicBezTo>
                <a:lnTo>
                  <a:pt x="12192000" y="498201"/>
                </a:lnTo>
                <a:lnTo>
                  <a:pt x="12192000" y="3023966"/>
                </a:lnTo>
                <a:lnTo>
                  <a:pt x="0" y="3023966"/>
                </a:lnTo>
                <a:lnTo>
                  <a:pt x="0" y="376472"/>
                </a:lnTo>
                <a:lnTo>
                  <a:pt x="345926" y="450479"/>
                </a:lnTo>
                <a:cubicBezTo>
                  <a:pt x="1074142" y="599258"/>
                  <a:pt x="1865313" y="710978"/>
                  <a:pt x="2908300" y="674466"/>
                </a:cubicBezTo>
                <a:cubicBezTo>
                  <a:pt x="4298950" y="625783"/>
                  <a:pt x="6396567" y="24649"/>
                  <a:pt x="7975600" y="1366"/>
                </a:cubicBezTo>
                <a:close/>
              </a:path>
            </a:pathLst>
          </a:custGeom>
          <a:solidFill>
            <a:srgbClr val="00339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703"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0424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B9A63BC-31B7-9AEB-0CA8-63939EF3B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5797DC-2002-2759-FCA7-A0FE07072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DB9B96-22EC-BA3D-F81A-AD309B1658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8B326-135D-4FD4-96F4-01A1329DF88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3FD721-BF3B-705A-48E0-E31F1D0276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183553-0D39-02EF-A94A-C575701952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F8AE4-24A2-45C9-B1D0-0D96237799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6966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  <p:sldLayoutId id="214748366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52css.com/" TargetMode="External"/><Relationship Id="rId5" Type="http://schemas.openxmlformats.org/officeDocument/2006/relationships/hyperlink" Target="https://www.w3school.com.cn/index.html" TargetMode="External"/><Relationship Id="rId4" Type="http://schemas.openxmlformats.org/officeDocument/2006/relationships/hyperlink" Target="https://www.runoob.com/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jpeg"/><Relationship Id="rId5" Type="http://schemas.openxmlformats.org/officeDocument/2006/relationships/image" Target="../media/image55.jpeg"/><Relationship Id="rId4" Type="http://schemas.openxmlformats.org/officeDocument/2006/relationships/image" Target="../media/image54.jpe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文本框 59">
            <a:extLst>
              <a:ext uri="{FF2B5EF4-FFF2-40B4-BE49-F238E27FC236}">
                <a16:creationId xmlns:a16="http://schemas.microsoft.com/office/drawing/2014/main" id="{987E5051-FED9-D168-1F83-89BC2BFB395F}"/>
              </a:ext>
            </a:extLst>
          </p:cNvPr>
          <p:cNvSpPr txBox="1"/>
          <p:nvPr/>
        </p:nvSpPr>
        <p:spPr>
          <a:xfrm>
            <a:off x="2680642" y="1763070"/>
            <a:ext cx="69557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rgbClr val="79976B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rPr>
              <a:t>网页前端入门介绍</a:t>
            </a:r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10E1495A-7DE1-28F7-872B-F8670F8EA1BF}"/>
              </a:ext>
            </a:extLst>
          </p:cNvPr>
          <p:cNvSpPr/>
          <p:nvPr/>
        </p:nvSpPr>
        <p:spPr>
          <a:xfrm>
            <a:off x="2832100" y="2908300"/>
            <a:ext cx="6502400" cy="376857"/>
          </a:xfrm>
          <a:prstGeom prst="roundRect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C1130CDD-1A60-95A9-44A9-D2822DCBF25E}"/>
              </a:ext>
            </a:extLst>
          </p:cNvPr>
          <p:cNvSpPr txBox="1"/>
          <p:nvPr/>
        </p:nvSpPr>
        <p:spPr>
          <a:xfrm>
            <a:off x="2921000" y="2942839"/>
            <a:ext cx="6502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err="1">
                <a:solidFill>
                  <a:schemeClr val="bg1"/>
                </a:solidFill>
              </a:rPr>
              <a:t>Vscode</a:t>
            </a:r>
            <a:r>
              <a:rPr lang="zh-CN" altLang="en-US" sz="1400" b="1" dirty="0">
                <a:solidFill>
                  <a:schemeClr val="bg1"/>
                </a:solidFill>
              </a:rPr>
              <a:t>安装</a:t>
            </a:r>
            <a:r>
              <a:rPr lang="en-US" altLang="zh-CN" sz="1400" b="1" dirty="0">
                <a:solidFill>
                  <a:schemeClr val="bg1"/>
                </a:solidFill>
              </a:rPr>
              <a:t>                   HTML                         CSS                          JavaScript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FF644CC3-7624-31D1-11B3-DC87BD09795B}"/>
              </a:ext>
            </a:extLst>
          </p:cNvPr>
          <p:cNvGrpSpPr/>
          <p:nvPr/>
        </p:nvGrpSpPr>
        <p:grpSpPr>
          <a:xfrm>
            <a:off x="4034323" y="3923293"/>
            <a:ext cx="3394083" cy="338554"/>
            <a:chOff x="4289813" y="5868701"/>
            <a:chExt cx="1832234" cy="338554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1FEB1CC8-6E83-DDBA-93E1-A6245C4566D7}"/>
                </a:ext>
              </a:extLst>
            </p:cNvPr>
            <p:cNvSpPr txBox="1"/>
            <p:nvPr/>
          </p:nvSpPr>
          <p:spPr>
            <a:xfrm>
              <a:off x="4289813" y="5868701"/>
              <a:ext cx="13122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200" b="1">
                  <a:gradFill flip="none" rotWithShape="1">
                    <a:gsLst>
                      <a:gs pos="1000">
                        <a:srgbClr val="BB9F64"/>
                      </a:gs>
                      <a:gs pos="100000">
                        <a:srgbClr val="BB9F64"/>
                      </a:gs>
                      <a:gs pos="61000">
                        <a:srgbClr val="FFF0AE"/>
                      </a:gs>
                    </a:gsLst>
                    <a:lin ang="5400000" scaled="1"/>
                    <a:tileRect/>
                  </a:gradFill>
                  <a:latin typeface="+mn-ea"/>
                  <a:ea typeface="+mn-ea"/>
                  <a:cs typeface="+mn-ea"/>
                </a:defRPr>
              </a:lvl1pPr>
            </a:lstStyle>
            <a:p>
              <a:pPr algn="l"/>
              <a:endPara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+mn-lt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D2E0F433-B74A-5E7F-CA6F-870094CC75C1}"/>
                </a:ext>
              </a:extLst>
            </p:cNvPr>
            <p:cNvSpPr txBox="1"/>
            <p:nvPr/>
          </p:nvSpPr>
          <p:spPr>
            <a:xfrm>
              <a:off x="4786333" y="5868701"/>
              <a:ext cx="13357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200" b="1">
                  <a:gradFill flip="none" rotWithShape="1">
                    <a:gsLst>
                      <a:gs pos="1000">
                        <a:srgbClr val="BB9F64"/>
                      </a:gs>
                      <a:gs pos="100000">
                        <a:srgbClr val="BB9F64"/>
                      </a:gs>
                      <a:gs pos="61000">
                        <a:srgbClr val="FFF0AE"/>
                      </a:gs>
                    </a:gsLst>
                    <a:lin ang="5400000" scaled="1"/>
                    <a:tileRect/>
                  </a:gradFill>
                  <a:latin typeface="+mn-ea"/>
                  <a:ea typeface="+mn-ea"/>
                  <a:cs typeface="+mn-ea"/>
                </a:defRPr>
              </a:lvl1pPr>
            </a:lstStyle>
            <a:p>
              <a:pPr algn="l"/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时间：</a:t>
              </a:r>
              <a:r>
                <a:rPr lang="en-US" altLang="zh-CN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2023.11.22</a:t>
              </a:r>
              <a:endPara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416295AD-B50F-41B4-815D-93603F9C16F3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A6BAAFAE-A645-48DC-B3EA-55BF10A62697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HTML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标签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6EA97661-4A96-4571-AE84-FD1C1D8C3FE6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ECD213A-AC67-4E09-B51B-3E6914C16774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1D5A8682-5DFB-47CD-919D-6989D0D50675}"/>
              </a:ext>
            </a:extLst>
          </p:cNvPr>
          <p:cNvSpPr txBox="1"/>
          <p:nvPr/>
        </p:nvSpPr>
        <p:spPr>
          <a:xfrm>
            <a:off x="419343" y="1218684"/>
            <a:ext cx="61277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基本语法概述：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C61804D-C7DB-4D84-A23E-A8F1CF55C3C1}"/>
              </a:ext>
            </a:extLst>
          </p:cNvPr>
          <p:cNvSpPr txBox="1"/>
          <p:nvPr/>
        </p:nvSpPr>
        <p:spPr>
          <a:xfrm>
            <a:off x="419343" y="2228334"/>
            <a:ext cx="1098525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79976B"/>
                </a:solidFill>
              </a:rPr>
              <a:t>1.</a:t>
            </a:r>
            <a:r>
              <a:rPr lang="zh-CN" altLang="en-US" sz="2400" b="1" dirty="0">
                <a:solidFill>
                  <a:srgbClr val="79976B"/>
                </a:solidFill>
              </a:rPr>
              <a:t>由尖括号包围的关键词，例如 </a:t>
            </a:r>
            <a:r>
              <a:rPr lang="en-US" altLang="zh-CN" sz="2400" b="1" dirty="0">
                <a:solidFill>
                  <a:srgbClr val="79976B"/>
                </a:solidFill>
              </a:rPr>
              <a:t>&lt;html&gt;</a:t>
            </a:r>
          </a:p>
          <a:p>
            <a:endParaRPr lang="en-US" altLang="zh-CN" sz="2400" b="1" dirty="0">
              <a:solidFill>
                <a:srgbClr val="79976B"/>
              </a:solidFill>
            </a:endParaRPr>
          </a:p>
          <a:p>
            <a:r>
              <a:rPr lang="en-US" altLang="zh-CN" sz="2400" b="1" dirty="0">
                <a:solidFill>
                  <a:srgbClr val="79976B"/>
                </a:solidFill>
              </a:rPr>
              <a:t>2.</a:t>
            </a:r>
            <a:r>
              <a:rPr lang="zh-CN" altLang="en-US" sz="2400" b="1" dirty="0">
                <a:solidFill>
                  <a:srgbClr val="79976B"/>
                </a:solidFill>
              </a:rPr>
              <a:t>成对出现</a:t>
            </a:r>
            <a:r>
              <a:rPr lang="en-US" altLang="zh-CN" sz="2400" b="1" dirty="0">
                <a:solidFill>
                  <a:srgbClr val="79976B"/>
                </a:solidFill>
              </a:rPr>
              <a:t>,</a:t>
            </a:r>
            <a:r>
              <a:rPr lang="zh-CN" altLang="en-US" sz="2400" b="1" dirty="0">
                <a:solidFill>
                  <a:srgbClr val="79976B"/>
                </a:solidFill>
              </a:rPr>
              <a:t>例如 </a:t>
            </a:r>
            <a:r>
              <a:rPr lang="en-US" altLang="zh-CN" sz="2400" b="1" dirty="0">
                <a:solidFill>
                  <a:srgbClr val="79976B"/>
                </a:solidFill>
              </a:rPr>
              <a:t>&lt;html&gt; </a:t>
            </a:r>
            <a:r>
              <a:rPr lang="zh-CN" altLang="en-US" sz="2400" b="1" dirty="0">
                <a:solidFill>
                  <a:srgbClr val="79976B"/>
                </a:solidFill>
              </a:rPr>
              <a:t>和 </a:t>
            </a:r>
            <a:r>
              <a:rPr lang="en-US" altLang="zh-CN" sz="2400" b="1" dirty="0">
                <a:solidFill>
                  <a:srgbClr val="79976B"/>
                </a:solidFill>
              </a:rPr>
              <a:t>&lt;/html&gt; </a:t>
            </a:r>
            <a:r>
              <a:rPr lang="zh-CN" altLang="en-US" sz="2400" b="1" dirty="0">
                <a:solidFill>
                  <a:srgbClr val="79976B"/>
                </a:solidFill>
              </a:rPr>
              <a:t>，称为双标签。标签对中的第一个标签是开始标签，第二个标签是结束标签。</a:t>
            </a:r>
          </a:p>
          <a:p>
            <a:endParaRPr lang="en-US" altLang="zh-CN" sz="2400" b="1" dirty="0">
              <a:solidFill>
                <a:srgbClr val="79976B"/>
              </a:solidFill>
            </a:endParaRPr>
          </a:p>
          <a:p>
            <a:r>
              <a:rPr lang="en-US" altLang="zh-CN" sz="2400" b="1" dirty="0">
                <a:solidFill>
                  <a:srgbClr val="79976B"/>
                </a:solidFill>
              </a:rPr>
              <a:t>3.</a:t>
            </a:r>
            <a:r>
              <a:rPr lang="zh-CN" altLang="en-US" sz="2400" b="1" dirty="0">
                <a:solidFill>
                  <a:srgbClr val="79976B"/>
                </a:solidFill>
              </a:rPr>
              <a:t>有些特殊的标签必须是单个标签（极少情况），例如 </a:t>
            </a:r>
            <a:r>
              <a:rPr lang="en-US" altLang="zh-CN" sz="2400" b="1" dirty="0">
                <a:solidFill>
                  <a:srgbClr val="79976B"/>
                </a:solidFill>
              </a:rPr>
              <a:t>&lt;</a:t>
            </a:r>
            <a:r>
              <a:rPr lang="en-US" altLang="zh-CN" sz="2400" b="1" dirty="0" err="1">
                <a:solidFill>
                  <a:srgbClr val="79976B"/>
                </a:solidFill>
              </a:rPr>
              <a:t>br</a:t>
            </a:r>
            <a:r>
              <a:rPr lang="en-US" altLang="zh-CN" sz="2400" b="1" dirty="0">
                <a:solidFill>
                  <a:srgbClr val="79976B"/>
                </a:solidFill>
              </a:rPr>
              <a:t> /&gt;</a:t>
            </a:r>
            <a:r>
              <a:rPr lang="zh-CN" altLang="en-US" sz="2400" b="1" dirty="0">
                <a:solidFill>
                  <a:srgbClr val="79976B"/>
                </a:solidFill>
              </a:rPr>
              <a:t>，称为单标签</a:t>
            </a:r>
          </a:p>
        </p:txBody>
      </p:sp>
    </p:spTree>
    <p:extLst>
      <p:ext uri="{BB962C8B-B14F-4D97-AF65-F5344CB8AC3E}">
        <p14:creationId xmlns:p14="http://schemas.microsoft.com/office/powerpoint/2010/main" val="2607093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416295AD-B50F-41B4-815D-93603F9C16F3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A6BAAFAE-A645-48DC-B3EA-55BF10A62697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HTML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标签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6EA97661-4A96-4571-AE84-FD1C1D8C3FE6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ECD213A-AC67-4E09-B51B-3E6914C16774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1D5A8682-5DFB-47CD-919D-6989D0D50675}"/>
              </a:ext>
            </a:extLst>
          </p:cNvPr>
          <p:cNvSpPr txBox="1"/>
          <p:nvPr/>
        </p:nvSpPr>
        <p:spPr>
          <a:xfrm>
            <a:off x="419343" y="1218684"/>
            <a:ext cx="61277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标签关系：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C61804D-C7DB-4D84-A23E-A8F1CF55C3C1}"/>
              </a:ext>
            </a:extLst>
          </p:cNvPr>
          <p:cNvSpPr txBox="1"/>
          <p:nvPr/>
        </p:nvSpPr>
        <p:spPr>
          <a:xfrm>
            <a:off x="1800811" y="2081677"/>
            <a:ext cx="21079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79976B"/>
                </a:solidFill>
              </a:rPr>
              <a:t>1.</a:t>
            </a:r>
            <a:r>
              <a:rPr lang="zh-CN" altLang="en-US" sz="2800" b="1" dirty="0">
                <a:solidFill>
                  <a:srgbClr val="79976B"/>
                </a:solidFill>
              </a:rPr>
              <a:t>包含关系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DC68AD3-93DA-4704-A0E6-43101D04C719}"/>
              </a:ext>
            </a:extLst>
          </p:cNvPr>
          <p:cNvSpPr txBox="1"/>
          <p:nvPr/>
        </p:nvSpPr>
        <p:spPr>
          <a:xfrm>
            <a:off x="7591425" y="2050534"/>
            <a:ext cx="30195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79976B"/>
                </a:solidFill>
              </a:rPr>
              <a:t>2.</a:t>
            </a:r>
            <a:r>
              <a:rPr lang="zh-CN" altLang="en-US" sz="2800" b="1" dirty="0">
                <a:solidFill>
                  <a:srgbClr val="79976B"/>
                </a:solidFill>
              </a:rPr>
              <a:t>并列关系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80DED4A-AD5C-4C1A-9C53-E397697B4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899" y="2944670"/>
            <a:ext cx="5630638" cy="155983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F1A0850-2713-4196-ADC9-6F6B4B368D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218"/>
          <a:stretch/>
        </p:blipFill>
        <p:spPr>
          <a:xfrm>
            <a:off x="7070051" y="2861302"/>
            <a:ext cx="4062310" cy="188831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7576D02-898B-406D-B6DA-5883CE20C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2363" y="4486603"/>
            <a:ext cx="12192000" cy="237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075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9841180F-CA0D-4C13-94CF-35D14195E514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52D5226C-1C52-4DE9-AE1B-C684228B80E8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HTML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标签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9593159F-9611-4BDA-8AC0-7A6697F6351C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D55DA00E-410C-49A9-93FA-4286C950B120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10D1A1AF-342C-4954-92D8-A369C1FDBD13}"/>
              </a:ext>
            </a:extLst>
          </p:cNvPr>
          <p:cNvSpPr txBox="1"/>
          <p:nvPr/>
        </p:nvSpPr>
        <p:spPr>
          <a:xfrm>
            <a:off x="419343" y="1391335"/>
            <a:ext cx="68768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accent6"/>
                </a:solidFill>
              </a:rPr>
              <a:t>每个网页都会有一个基本的结构标签（也称为骨架标签），页面内容也是在这些基本标签上书写。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66D3608-63D2-485F-8D21-439F7F08C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43" y="2374732"/>
            <a:ext cx="11000863" cy="299101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B6D23C3-91CA-4F3F-917C-2589B47C289D}"/>
              </a:ext>
            </a:extLst>
          </p:cNvPr>
          <p:cNvSpPr txBox="1"/>
          <p:nvPr/>
        </p:nvSpPr>
        <p:spPr>
          <a:xfrm>
            <a:off x="2524125" y="5708134"/>
            <a:ext cx="6127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solidFill>
                  <a:srgbClr val="79976B"/>
                </a:solidFill>
              </a:rPr>
              <a:t>HTML</a:t>
            </a:r>
            <a:r>
              <a:rPr lang="zh-CN" altLang="en-US" sz="1800" b="1" dirty="0">
                <a:solidFill>
                  <a:srgbClr val="79976B"/>
                </a:solidFill>
              </a:rPr>
              <a:t>标签</a:t>
            </a:r>
            <a:r>
              <a:rPr lang="zh-CN" altLang="en-US" b="1" dirty="0">
                <a:solidFill>
                  <a:srgbClr val="79976B"/>
                </a:solidFill>
              </a:rPr>
              <a:t>基本结构</a:t>
            </a:r>
            <a:endParaRPr lang="zh-CN" altLang="en-US" sz="1800" b="1" dirty="0">
              <a:solidFill>
                <a:srgbClr val="7997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016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F71ECAD-1B87-4DD5-AF3E-962758EA1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80" y="2407168"/>
            <a:ext cx="4931727" cy="304676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873DEF6-7184-4D19-B62E-F7CCC8EFB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999" y="920518"/>
            <a:ext cx="5378371" cy="5639593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9F22574A-6398-416D-8AD4-1A6F9C0E9C89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F041BB87-C8C8-4336-9374-4A66D847805C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HTML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标签</a:t>
              </a:r>
              <a:r>
                <a:rPr lang="en-US" altLang="zh-CN" sz="2400" b="1" dirty="0">
                  <a:solidFill>
                    <a:srgbClr val="79976B"/>
                  </a:solidFill>
                </a:rPr>
                <a:t>&amp;</a:t>
              </a:r>
              <a:r>
                <a:rPr lang="en-US" altLang="zh-CN" sz="2400" b="1" dirty="0" err="1">
                  <a:solidFill>
                    <a:srgbClr val="79976B"/>
                  </a:solidFill>
                </a:rPr>
                <a:t>VScode</a:t>
              </a:r>
              <a:endParaRPr lang="zh-CN" altLang="en-US" sz="2400" b="1" dirty="0">
                <a:solidFill>
                  <a:srgbClr val="79976B"/>
                </a:solidFill>
              </a:endParaRPr>
            </a:p>
          </p:txBody>
        </p:sp>
        <p:sp>
          <p:nvSpPr>
            <p:cNvPr id="8" name="椭圆 3">
              <a:extLst>
                <a:ext uri="{FF2B5EF4-FFF2-40B4-BE49-F238E27FC236}">
                  <a16:creationId xmlns:a16="http://schemas.microsoft.com/office/drawing/2014/main" id="{512C4D75-1E4E-42A7-90AA-EB8A52D78431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DECB9112-6CC9-4437-AF82-9FA5020A1743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2BCB1E9A-80BC-4C87-B326-539A91288455}"/>
              </a:ext>
            </a:extLst>
          </p:cNvPr>
          <p:cNvSpPr txBox="1"/>
          <p:nvPr/>
        </p:nvSpPr>
        <p:spPr>
          <a:xfrm>
            <a:off x="790575" y="1176895"/>
            <a:ext cx="61277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79976B"/>
                </a:solidFill>
              </a:rPr>
              <a:t>1.</a:t>
            </a:r>
            <a:r>
              <a:rPr lang="zh-CN" altLang="pt-BR" sz="1800" b="1" dirty="0">
                <a:solidFill>
                  <a:srgbClr val="79976B"/>
                </a:solidFill>
              </a:rPr>
              <a:t>新建文件（</a:t>
            </a:r>
            <a:r>
              <a:rPr lang="pt-BR" altLang="zh-CN" sz="1800" b="1" dirty="0">
                <a:solidFill>
                  <a:srgbClr val="79976B"/>
                </a:solidFill>
              </a:rPr>
              <a:t>Ctrl + N </a:t>
            </a:r>
            <a:r>
              <a:rPr lang="zh-CN" altLang="pt-BR" sz="1800" b="1" dirty="0">
                <a:solidFill>
                  <a:srgbClr val="79976B"/>
                </a:solidFill>
              </a:rPr>
              <a:t>）</a:t>
            </a:r>
            <a:endParaRPr lang="en-US" altLang="zh-CN" sz="1800" b="1" dirty="0">
              <a:solidFill>
                <a:srgbClr val="79976B"/>
              </a:solidFill>
            </a:endParaRPr>
          </a:p>
          <a:p>
            <a:r>
              <a:rPr lang="en-US" altLang="zh-CN" b="1" dirty="0">
                <a:solidFill>
                  <a:srgbClr val="79976B"/>
                </a:solidFill>
              </a:rPr>
              <a:t>2.</a:t>
            </a:r>
            <a:r>
              <a:rPr lang="zh-CN" altLang="en-US" b="1" dirty="0">
                <a:solidFill>
                  <a:srgbClr val="79976B"/>
                </a:solidFill>
              </a:rPr>
              <a:t>保存（</a:t>
            </a:r>
            <a:r>
              <a:rPr lang="en-US" altLang="zh-CN" b="1" dirty="0">
                <a:solidFill>
                  <a:srgbClr val="79976B"/>
                </a:solidFill>
              </a:rPr>
              <a:t>Ctrl + S </a:t>
            </a:r>
            <a:r>
              <a:rPr lang="zh-CN" altLang="en-US" b="1" dirty="0">
                <a:solidFill>
                  <a:srgbClr val="79976B"/>
                </a:solidFill>
              </a:rPr>
              <a:t>）</a:t>
            </a:r>
            <a:r>
              <a:rPr lang="en-US" altLang="zh-CN" b="1" dirty="0">
                <a:solidFill>
                  <a:srgbClr val="79976B"/>
                </a:solidFill>
              </a:rPr>
              <a:t>, </a:t>
            </a:r>
            <a:r>
              <a:rPr lang="zh-CN" altLang="en-US" b="1" dirty="0">
                <a:solidFill>
                  <a:srgbClr val="79976B"/>
                </a:solidFill>
              </a:rPr>
              <a:t>注意移动要保存为 </a:t>
            </a:r>
            <a:r>
              <a:rPr lang="en-US" altLang="zh-CN" b="1" dirty="0">
                <a:solidFill>
                  <a:srgbClr val="79976B"/>
                </a:solidFill>
              </a:rPr>
              <a:t>.html </a:t>
            </a:r>
            <a:r>
              <a:rPr lang="zh-CN" altLang="en-US" b="1" dirty="0">
                <a:solidFill>
                  <a:srgbClr val="79976B"/>
                </a:solidFill>
              </a:rPr>
              <a:t>文件</a:t>
            </a:r>
            <a:endParaRPr lang="en-US" altLang="zh-CN" b="1" dirty="0">
              <a:solidFill>
                <a:srgbClr val="79976B"/>
              </a:solidFill>
            </a:endParaRPr>
          </a:p>
          <a:p>
            <a:r>
              <a:rPr lang="en-US" altLang="zh-CN" b="1" dirty="0">
                <a:solidFill>
                  <a:srgbClr val="79976B"/>
                </a:solidFill>
              </a:rPr>
              <a:t>3.Ctrl + </a:t>
            </a:r>
            <a:r>
              <a:rPr lang="zh-CN" altLang="en-US" b="1" dirty="0">
                <a:solidFill>
                  <a:srgbClr val="79976B"/>
                </a:solidFill>
              </a:rPr>
              <a:t>加号键 ，</a:t>
            </a:r>
            <a:r>
              <a:rPr lang="en-US" altLang="zh-CN" b="1" dirty="0">
                <a:solidFill>
                  <a:srgbClr val="79976B"/>
                </a:solidFill>
              </a:rPr>
              <a:t>Ctrl + </a:t>
            </a:r>
            <a:r>
              <a:rPr lang="zh-CN" altLang="en-US" b="1" dirty="0">
                <a:solidFill>
                  <a:srgbClr val="79976B"/>
                </a:solidFill>
              </a:rPr>
              <a:t>减号键 可以放大缩小视图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93E5B6A-B03F-41D8-A951-14FF55676D4E}"/>
              </a:ext>
            </a:extLst>
          </p:cNvPr>
          <p:cNvSpPr txBox="1"/>
          <p:nvPr/>
        </p:nvSpPr>
        <p:spPr>
          <a:xfrm>
            <a:off x="6619875" y="397715"/>
            <a:ext cx="6127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79976B"/>
                </a:solidFill>
              </a:rPr>
              <a:t>4.</a:t>
            </a:r>
            <a:r>
              <a:rPr lang="zh-CN" altLang="en-US" sz="1800" b="1" dirty="0">
                <a:solidFill>
                  <a:srgbClr val="79976B"/>
                </a:solidFill>
              </a:rPr>
              <a:t>设置</a:t>
            </a:r>
            <a:r>
              <a:rPr lang="en-US" altLang="zh-CN" sz="1800" b="1" dirty="0">
                <a:solidFill>
                  <a:srgbClr val="79976B"/>
                </a:solidFill>
              </a:rPr>
              <a:t>Tab</a:t>
            </a:r>
            <a:r>
              <a:rPr lang="zh-CN" altLang="en-US" sz="1800" b="1" dirty="0">
                <a:solidFill>
                  <a:srgbClr val="79976B"/>
                </a:solidFill>
              </a:rPr>
              <a:t>键功能</a:t>
            </a:r>
          </a:p>
        </p:txBody>
      </p:sp>
    </p:spTree>
    <p:extLst>
      <p:ext uri="{BB962C8B-B14F-4D97-AF65-F5344CB8AC3E}">
        <p14:creationId xmlns:p14="http://schemas.microsoft.com/office/powerpoint/2010/main" val="975469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2CF02CF-0DCF-4082-ADE3-77C2EF690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935" y="549473"/>
            <a:ext cx="5804116" cy="575905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51BD2F5-0A95-4C6D-A1AA-F03A154AF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692149"/>
            <a:ext cx="5378371" cy="563959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C9EB891-EF03-434A-B988-7DCCD2963638}"/>
              </a:ext>
            </a:extLst>
          </p:cNvPr>
          <p:cNvSpPr txBox="1"/>
          <p:nvPr/>
        </p:nvSpPr>
        <p:spPr>
          <a:xfrm>
            <a:off x="596859" y="239872"/>
            <a:ext cx="6127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79976B"/>
                </a:solidFill>
              </a:rPr>
              <a:t>4.</a:t>
            </a:r>
            <a:r>
              <a:rPr lang="zh-CN" altLang="en-US" sz="1800" b="1" dirty="0">
                <a:solidFill>
                  <a:srgbClr val="79976B"/>
                </a:solidFill>
              </a:rPr>
              <a:t>设置</a:t>
            </a:r>
            <a:r>
              <a:rPr lang="en-US" altLang="zh-CN" sz="1800" b="1" dirty="0">
                <a:solidFill>
                  <a:srgbClr val="79976B"/>
                </a:solidFill>
              </a:rPr>
              <a:t>Tab</a:t>
            </a:r>
            <a:r>
              <a:rPr lang="zh-CN" altLang="en-US" sz="1800" b="1" dirty="0">
                <a:solidFill>
                  <a:srgbClr val="79976B"/>
                </a:solidFill>
              </a:rPr>
              <a:t>键功能</a:t>
            </a:r>
          </a:p>
        </p:txBody>
      </p:sp>
    </p:spTree>
    <p:extLst>
      <p:ext uri="{BB962C8B-B14F-4D97-AF65-F5344CB8AC3E}">
        <p14:creationId xmlns:p14="http://schemas.microsoft.com/office/powerpoint/2010/main" val="1271640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6BA677E-89E8-4955-B362-940201AE0267}"/>
              </a:ext>
            </a:extLst>
          </p:cNvPr>
          <p:cNvSpPr txBox="1"/>
          <p:nvPr/>
        </p:nvSpPr>
        <p:spPr>
          <a:xfrm>
            <a:off x="498475" y="545584"/>
            <a:ext cx="61277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79976B"/>
                </a:solidFill>
              </a:rPr>
              <a:t>5.</a:t>
            </a:r>
            <a:r>
              <a:rPr lang="zh-CN" altLang="en-US" sz="1800" b="1" dirty="0">
                <a:solidFill>
                  <a:srgbClr val="79976B"/>
                </a:solidFill>
              </a:rPr>
              <a:t>生成页面骨架结构。输入</a:t>
            </a:r>
            <a:r>
              <a:rPr lang="en-US" altLang="zh-CN" sz="1800" b="1" dirty="0">
                <a:solidFill>
                  <a:srgbClr val="79976B"/>
                </a:solidFill>
              </a:rPr>
              <a:t>! </a:t>
            </a:r>
            <a:r>
              <a:rPr lang="zh-CN" altLang="en-US" sz="1800" b="1" dirty="0">
                <a:solidFill>
                  <a:srgbClr val="79976B"/>
                </a:solidFill>
              </a:rPr>
              <a:t>按下 </a:t>
            </a:r>
            <a:r>
              <a:rPr lang="en-US" altLang="zh-CN" sz="1800" b="1" dirty="0">
                <a:solidFill>
                  <a:srgbClr val="79976B"/>
                </a:solidFill>
              </a:rPr>
              <a:t>Tab </a:t>
            </a:r>
            <a:r>
              <a:rPr lang="zh-CN" altLang="en-US" sz="1800" b="1" dirty="0">
                <a:solidFill>
                  <a:srgbClr val="79976B"/>
                </a:solidFill>
              </a:rPr>
              <a:t>键。</a:t>
            </a:r>
            <a:endParaRPr lang="en-US" altLang="zh-CN" sz="1800" b="1" dirty="0">
              <a:solidFill>
                <a:srgbClr val="79976B"/>
              </a:solidFill>
            </a:endParaRPr>
          </a:p>
          <a:p>
            <a:r>
              <a:rPr lang="en-US" altLang="zh-CN" b="1" dirty="0">
                <a:solidFill>
                  <a:srgbClr val="79976B"/>
                </a:solidFill>
              </a:rPr>
              <a:t>6.</a:t>
            </a:r>
            <a:r>
              <a:rPr lang="zh-CN" altLang="en-US" b="1" dirty="0">
                <a:solidFill>
                  <a:srgbClr val="79976B"/>
                </a:solidFill>
              </a:rPr>
              <a:t>右击，选择</a:t>
            </a:r>
            <a:r>
              <a:rPr lang="nl-NL" altLang="zh-CN" b="1" dirty="0">
                <a:solidFill>
                  <a:srgbClr val="79976B"/>
                </a:solidFill>
              </a:rPr>
              <a:t>Open In Default Browser</a:t>
            </a:r>
            <a:r>
              <a:rPr lang="zh-CN" altLang="en-US" b="1" dirty="0">
                <a:solidFill>
                  <a:srgbClr val="79976B"/>
                </a:solidFill>
              </a:rPr>
              <a:t>（</a:t>
            </a:r>
            <a:r>
              <a:rPr lang="nl-NL" altLang="zh-CN" b="1" dirty="0">
                <a:solidFill>
                  <a:srgbClr val="79976B"/>
                </a:solidFill>
              </a:rPr>
              <a:t>Alt+B</a:t>
            </a:r>
            <a:r>
              <a:rPr lang="zh-CN" altLang="en-US" b="1" dirty="0">
                <a:solidFill>
                  <a:srgbClr val="79976B"/>
                </a:solidFill>
              </a:rPr>
              <a:t>）</a:t>
            </a:r>
            <a:endParaRPr lang="en-US" altLang="zh-CN" b="1" dirty="0">
              <a:solidFill>
                <a:srgbClr val="79976B"/>
              </a:solidFill>
            </a:endParaRPr>
          </a:p>
          <a:p>
            <a:r>
              <a:rPr lang="zh-CN" altLang="en-US" sz="1800" b="1" dirty="0">
                <a:solidFill>
                  <a:srgbClr val="79976B"/>
                </a:solidFill>
              </a:rPr>
              <a:t>成功打开网页！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EC41AF3-952D-4409-9F52-518542088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923" y="0"/>
            <a:ext cx="5245553" cy="68580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B6223A6-5A84-4511-9029-346BDF0E1966}"/>
              </a:ext>
            </a:extLst>
          </p:cNvPr>
          <p:cNvSpPr txBox="1"/>
          <p:nvPr/>
        </p:nvSpPr>
        <p:spPr>
          <a:xfrm>
            <a:off x="498475" y="1829832"/>
            <a:ext cx="6127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79976B"/>
                </a:solidFill>
              </a:rPr>
              <a:t>Ctrl+/    </a:t>
            </a:r>
            <a:r>
              <a:rPr lang="zh-CN" altLang="en-US" sz="1800" b="1" dirty="0">
                <a:solidFill>
                  <a:srgbClr val="79976B"/>
                </a:solidFill>
              </a:rPr>
              <a:t>注释代码</a:t>
            </a:r>
          </a:p>
        </p:txBody>
      </p:sp>
    </p:spTree>
    <p:extLst>
      <p:ext uri="{BB962C8B-B14F-4D97-AF65-F5344CB8AC3E}">
        <p14:creationId xmlns:p14="http://schemas.microsoft.com/office/powerpoint/2010/main" val="1790447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2212A59-08A5-4714-BCC4-9C2920591D73}"/>
              </a:ext>
            </a:extLst>
          </p:cNvPr>
          <p:cNvSpPr txBox="1"/>
          <p:nvPr/>
        </p:nvSpPr>
        <p:spPr>
          <a:xfrm>
            <a:off x="549275" y="342384"/>
            <a:ext cx="61277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79976B"/>
                </a:solidFill>
              </a:rPr>
              <a:t>常见的标签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0C65EE7-7CBA-49CD-85C4-0EBCD8931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35" y="1085850"/>
            <a:ext cx="8006244" cy="47879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84AA1E6-A241-42B3-AE59-12C19724A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5850" y="2244653"/>
            <a:ext cx="4870700" cy="280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285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60F6826-90C6-4DEB-81CB-197700CD6431}"/>
              </a:ext>
            </a:extLst>
          </p:cNvPr>
          <p:cNvSpPr txBox="1"/>
          <p:nvPr/>
        </p:nvSpPr>
        <p:spPr>
          <a:xfrm>
            <a:off x="479425" y="329684"/>
            <a:ext cx="61277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79976B"/>
                </a:solidFill>
              </a:rPr>
              <a:t>常见的标签</a:t>
            </a:r>
            <a:r>
              <a:rPr lang="en-US" altLang="zh-CN" sz="2800" b="1" dirty="0">
                <a:solidFill>
                  <a:srgbClr val="79976B"/>
                </a:solidFill>
              </a:rPr>
              <a:t>——</a:t>
            </a:r>
            <a:r>
              <a:rPr lang="zh-CN" altLang="en-US" sz="2800" b="1" dirty="0">
                <a:solidFill>
                  <a:srgbClr val="79976B"/>
                </a:solidFill>
              </a:rPr>
              <a:t>盒子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4871598-994A-4D18-A531-D12E59ECB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50" y="1102971"/>
            <a:ext cx="10445750" cy="7060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E62FAD7-1798-42B6-BCAE-CD8F8AA90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550" y="2152614"/>
            <a:ext cx="7023100" cy="315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229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8EFE15C-57C7-4ECD-AF18-E7D81381D0EA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0A1C85A2-2F22-4297-AA6E-2DA6D3853619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CSS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介绍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0903266B-A999-434A-A2ED-D0F2D21506D1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F300810-421B-416F-87C1-DEAAA2E81B72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1316FAB3-0251-4491-808F-ABDC9E2D63B3}"/>
              </a:ext>
            </a:extLst>
          </p:cNvPr>
          <p:cNvSpPr txBox="1"/>
          <p:nvPr/>
        </p:nvSpPr>
        <p:spPr>
          <a:xfrm>
            <a:off x="898955" y="1395968"/>
            <a:ext cx="61277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基本语法概述：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D498628-9112-4936-A24F-7C3FCD874304}"/>
              </a:ext>
            </a:extLst>
          </p:cNvPr>
          <p:cNvSpPr txBox="1"/>
          <p:nvPr/>
        </p:nvSpPr>
        <p:spPr>
          <a:xfrm>
            <a:off x="3311524" y="1472912"/>
            <a:ext cx="84677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79976B"/>
                </a:solidFill>
              </a:rPr>
              <a:t>CSS </a:t>
            </a:r>
            <a:r>
              <a:rPr lang="zh-CN" altLang="en-US" sz="2400" b="1" dirty="0">
                <a:solidFill>
                  <a:srgbClr val="79976B"/>
                </a:solidFill>
              </a:rPr>
              <a:t>规则由两个主要的部分构成：选择器以及一条或多条声明。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F74746F-385D-4B75-B7B5-3B443A9BE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280" y="2096143"/>
            <a:ext cx="4749870" cy="149123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42C7AA8-CB12-4838-BBD7-E4EFB534C9FE}"/>
              </a:ext>
            </a:extLst>
          </p:cNvPr>
          <p:cNvSpPr txBox="1"/>
          <p:nvPr/>
        </p:nvSpPr>
        <p:spPr>
          <a:xfrm>
            <a:off x="697046" y="3969317"/>
            <a:ext cx="1145050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79976B"/>
                </a:solidFill>
              </a:rPr>
              <a:t>1.</a:t>
            </a:r>
            <a:r>
              <a:rPr lang="zh-CN" altLang="en-US" sz="2400" b="1" dirty="0">
                <a:solidFill>
                  <a:srgbClr val="79976B"/>
                </a:solidFill>
              </a:rPr>
              <a:t>选择器是用于指定 </a:t>
            </a:r>
            <a:r>
              <a:rPr lang="en-US" altLang="zh-CN" sz="2400" b="1" dirty="0">
                <a:solidFill>
                  <a:srgbClr val="79976B"/>
                </a:solidFill>
              </a:rPr>
              <a:t>CSS </a:t>
            </a:r>
            <a:r>
              <a:rPr lang="zh-CN" altLang="en-US" sz="2400" b="1" dirty="0">
                <a:solidFill>
                  <a:srgbClr val="79976B"/>
                </a:solidFill>
              </a:rPr>
              <a:t>样式的 </a:t>
            </a:r>
            <a:r>
              <a:rPr lang="en-US" altLang="zh-CN" sz="2400" b="1" dirty="0">
                <a:solidFill>
                  <a:srgbClr val="79976B"/>
                </a:solidFill>
              </a:rPr>
              <a:t>HTML </a:t>
            </a:r>
            <a:r>
              <a:rPr lang="zh-CN" altLang="en-US" sz="2400" b="1" dirty="0">
                <a:solidFill>
                  <a:srgbClr val="79976B"/>
                </a:solidFill>
              </a:rPr>
              <a:t>标签，花括号内是对该对象设置的具体样式</a:t>
            </a:r>
          </a:p>
          <a:p>
            <a:r>
              <a:rPr lang="en-US" altLang="zh-CN" sz="2400" b="1" dirty="0">
                <a:solidFill>
                  <a:srgbClr val="79976B"/>
                </a:solidFill>
              </a:rPr>
              <a:t>2.</a:t>
            </a:r>
            <a:r>
              <a:rPr lang="zh-CN" altLang="en-US" sz="2400" b="1" dirty="0">
                <a:solidFill>
                  <a:srgbClr val="79976B"/>
                </a:solidFill>
              </a:rPr>
              <a:t>属性和属性值以“键值对”的形式出现：</a:t>
            </a:r>
            <a:r>
              <a:rPr lang="en-US" altLang="zh-CN" sz="2400" b="1" dirty="0" err="1">
                <a:solidFill>
                  <a:srgbClr val="79976B"/>
                </a:solidFill>
              </a:rPr>
              <a:t>color:red</a:t>
            </a:r>
            <a:r>
              <a:rPr lang="en-US" altLang="zh-CN" sz="2400" b="1" dirty="0">
                <a:solidFill>
                  <a:srgbClr val="79976B"/>
                </a:solidFill>
              </a:rPr>
              <a:t>;</a:t>
            </a:r>
            <a:endParaRPr lang="zh-CN" altLang="en-US" sz="2400" b="1" dirty="0">
              <a:solidFill>
                <a:srgbClr val="79976B"/>
              </a:solidFill>
            </a:endParaRPr>
          </a:p>
          <a:p>
            <a:r>
              <a:rPr lang="en-US" altLang="zh-CN" sz="2400" b="1" dirty="0">
                <a:solidFill>
                  <a:srgbClr val="79976B"/>
                </a:solidFill>
              </a:rPr>
              <a:t>3.</a:t>
            </a:r>
            <a:r>
              <a:rPr lang="zh-CN" altLang="en-US" sz="2400" b="1" dirty="0">
                <a:solidFill>
                  <a:srgbClr val="79976B"/>
                </a:solidFill>
              </a:rPr>
              <a:t>属性是对指定的对象设置的样式属性，例如字体大小、文本颜色等</a:t>
            </a:r>
          </a:p>
          <a:p>
            <a:r>
              <a:rPr lang="en-US" altLang="zh-CN" sz="2400" b="1" dirty="0">
                <a:solidFill>
                  <a:srgbClr val="79976B"/>
                </a:solidFill>
              </a:rPr>
              <a:t>4.</a:t>
            </a:r>
            <a:r>
              <a:rPr lang="zh-CN" altLang="en-US" sz="2400" b="1" dirty="0">
                <a:solidFill>
                  <a:srgbClr val="79976B"/>
                </a:solidFill>
              </a:rPr>
              <a:t>属性和属性值之间用英文“</a:t>
            </a:r>
            <a:r>
              <a:rPr lang="en-US" altLang="zh-CN" sz="2400" b="1" dirty="0">
                <a:solidFill>
                  <a:srgbClr val="79976B"/>
                </a:solidFill>
              </a:rPr>
              <a:t>:</a:t>
            </a:r>
            <a:r>
              <a:rPr lang="zh-CN" altLang="en-US" sz="2400" b="1" dirty="0">
                <a:solidFill>
                  <a:srgbClr val="79976B"/>
                </a:solidFill>
              </a:rPr>
              <a:t>”分开</a:t>
            </a:r>
          </a:p>
          <a:p>
            <a:r>
              <a:rPr lang="en-US" altLang="zh-CN" sz="2400" b="1" dirty="0">
                <a:solidFill>
                  <a:srgbClr val="79976B"/>
                </a:solidFill>
              </a:rPr>
              <a:t>5.</a:t>
            </a:r>
            <a:r>
              <a:rPr lang="zh-CN" altLang="en-US" sz="2400" b="1" dirty="0">
                <a:solidFill>
                  <a:srgbClr val="79976B"/>
                </a:solidFill>
              </a:rPr>
              <a:t>多个“键值对”之间用英文“</a:t>
            </a:r>
            <a:r>
              <a:rPr lang="en-US" altLang="zh-CN" sz="2400" b="1" dirty="0">
                <a:solidFill>
                  <a:srgbClr val="79976B"/>
                </a:solidFill>
              </a:rPr>
              <a:t>;</a:t>
            </a:r>
            <a:r>
              <a:rPr lang="zh-CN" altLang="en-US" sz="2400" b="1" dirty="0">
                <a:solidFill>
                  <a:srgbClr val="79976B"/>
                </a:solidFill>
              </a:rPr>
              <a:t>”进行区分</a:t>
            </a:r>
          </a:p>
        </p:txBody>
      </p:sp>
    </p:spTree>
    <p:extLst>
      <p:ext uri="{BB962C8B-B14F-4D97-AF65-F5344CB8AC3E}">
        <p14:creationId xmlns:p14="http://schemas.microsoft.com/office/powerpoint/2010/main" val="1546041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8EFE15C-57C7-4ECD-AF18-E7D81381D0EA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0A1C85A2-2F22-4297-AA6E-2DA6D3853619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CSS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介绍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0903266B-A999-434A-A2ED-D0F2D21506D1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F300810-421B-416F-87C1-DEAAA2E81B72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5F29644B-062B-4EC2-A310-52EA0F5AFEC9}"/>
              </a:ext>
            </a:extLst>
          </p:cNvPr>
          <p:cNvSpPr txBox="1"/>
          <p:nvPr/>
        </p:nvSpPr>
        <p:spPr>
          <a:xfrm>
            <a:off x="644524" y="901184"/>
            <a:ext cx="94837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79976B"/>
                </a:solidFill>
              </a:rPr>
              <a:t>所有的样式，都包含在 </a:t>
            </a:r>
            <a:r>
              <a:rPr lang="en-US" altLang="zh-CN" sz="2400" b="1" dirty="0">
                <a:solidFill>
                  <a:srgbClr val="79976B"/>
                </a:solidFill>
              </a:rPr>
              <a:t>&lt;style&gt; </a:t>
            </a:r>
            <a:r>
              <a:rPr lang="zh-CN" altLang="en-US" sz="2400" b="1" dirty="0">
                <a:solidFill>
                  <a:srgbClr val="79976B"/>
                </a:solidFill>
              </a:rPr>
              <a:t>标签内，表示是样式表。</a:t>
            </a:r>
            <a:r>
              <a:rPr lang="en-US" altLang="zh-CN" sz="2400" b="1" dirty="0">
                <a:solidFill>
                  <a:srgbClr val="79976B"/>
                </a:solidFill>
              </a:rPr>
              <a:t>&lt;style&gt; </a:t>
            </a:r>
            <a:r>
              <a:rPr lang="zh-CN" altLang="en-US" sz="2400" b="1" dirty="0">
                <a:solidFill>
                  <a:srgbClr val="79976B"/>
                </a:solidFill>
              </a:rPr>
              <a:t>一般写到 </a:t>
            </a:r>
            <a:r>
              <a:rPr lang="en-US" altLang="zh-CN" sz="2400" b="1" dirty="0">
                <a:solidFill>
                  <a:srgbClr val="79976B"/>
                </a:solidFill>
              </a:rPr>
              <a:t>&lt;/head&gt; </a:t>
            </a:r>
            <a:r>
              <a:rPr lang="zh-CN" altLang="en-US" sz="2400" b="1" dirty="0">
                <a:solidFill>
                  <a:srgbClr val="79976B"/>
                </a:solidFill>
              </a:rPr>
              <a:t>上方。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35E08C8-26D5-4F79-8B25-F3ECBF2E5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955" y="2016093"/>
            <a:ext cx="3721132" cy="374011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B7A2C52-EDBF-4D4E-B6A9-6A6CA820BC3A}"/>
              </a:ext>
            </a:extLst>
          </p:cNvPr>
          <p:cNvSpPr txBox="1"/>
          <p:nvPr/>
        </p:nvSpPr>
        <p:spPr>
          <a:xfrm>
            <a:off x="5095875" y="4925212"/>
            <a:ext cx="61277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accent5"/>
                </a:solidFill>
              </a:rPr>
              <a:t>推荐样式选择器，属性名，属性值关键字全部使用小写字母，特殊情况除外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BC6832D-741A-434C-8DD1-5057FBD2353C}"/>
              </a:ext>
            </a:extLst>
          </p:cNvPr>
          <p:cNvSpPr txBox="1"/>
          <p:nvPr/>
        </p:nvSpPr>
        <p:spPr>
          <a:xfrm>
            <a:off x="6638925" y="1554428"/>
            <a:ext cx="35401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79976B"/>
                </a:solidFill>
              </a:rPr>
              <a:t>样式格式书写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9AFC907-25A7-40EA-AF33-B1323623FEBB}"/>
              </a:ext>
            </a:extLst>
          </p:cNvPr>
          <p:cNvSpPr txBox="1"/>
          <p:nvPr/>
        </p:nvSpPr>
        <p:spPr>
          <a:xfrm>
            <a:off x="5111290" y="2096028"/>
            <a:ext cx="24606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79976B"/>
                </a:solidFill>
              </a:rPr>
              <a:t>1.</a:t>
            </a:r>
            <a:r>
              <a:rPr lang="zh-CN" altLang="en-US" sz="2400" b="1" dirty="0">
                <a:solidFill>
                  <a:srgbClr val="79976B"/>
                </a:solidFill>
              </a:rPr>
              <a:t>紧凑格式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D6BF0BF-001A-47B7-813F-44E6DBA411A5}"/>
              </a:ext>
            </a:extLst>
          </p:cNvPr>
          <p:cNvSpPr txBox="1"/>
          <p:nvPr/>
        </p:nvSpPr>
        <p:spPr>
          <a:xfrm>
            <a:off x="5111290" y="3404138"/>
            <a:ext cx="22891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79976B"/>
                </a:solidFill>
              </a:rPr>
              <a:t>2.</a:t>
            </a:r>
            <a:r>
              <a:rPr lang="zh-CN" altLang="en-US" sz="2400" b="1" dirty="0">
                <a:solidFill>
                  <a:srgbClr val="79976B"/>
                </a:solidFill>
              </a:rPr>
              <a:t>展开格式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AD884AB3-D2E1-4123-B99B-45314E901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672" y="2702867"/>
            <a:ext cx="5557072" cy="461665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E5CC6A41-E472-400C-B41F-657D294C3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0742" y="3601494"/>
            <a:ext cx="2165007" cy="1270764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8CA45B65-70E7-471F-9949-F447C70BC009}"/>
              </a:ext>
            </a:extLst>
          </p:cNvPr>
          <p:cNvSpPr txBox="1"/>
          <p:nvPr/>
        </p:nvSpPr>
        <p:spPr>
          <a:xfrm>
            <a:off x="644524" y="5910034"/>
            <a:ext cx="110648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accent2"/>
                </a:solidFill>
              </a:rPr>
              <a:t> 属性值前面，冒号后面，保留一个空格；选择器（标签）和大括号中间保留空格</a:t>
            </a:r>
          </a:p>
        </p:txBody>
      </p:sp>
    </p:spTree>
    <p:extLst>
      <p:ext uri="{BB962C8B-B14F-4D97-AF65-F5344CB8AC3E}">
        <p14:creationId xmlns:p14="http://schemas.microsoft.com/office/powerpoint/2010/main" val="440292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7354BCD-CA90-1151-401F-94DEA065A406}"/>
              </a:ext>
            </a:extLst>
          </p:cNvPr>
          <p:cNvSpPr txBox="1"/>
          <p:nvPr/>
        </p:nvSpPr>
        <p:spPr>
          <a:xfrm>
            <a:off x="381942" y="259502"/>
            <a:ext cx="184537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rgbClr val="79976B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rPr>
              <a:t>目录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AE37C50B-FDE3-FBE6-27DA-90296C4A301A}"/>
              </a:ext>
            </a:extLst>
          </p:cNvPr>
          <p:cNvSpPr/>
          <p:nvPr/>
        </p:nvSpPr>
        <p:spPr>
          <a:xfrm>
            <a:off x="2735319" y="2265250"/>
            <a:ext cx="3263900" cy="539257"/>
          </a:xfrm>
          <a:prstGeom prst="roundRect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C685E75-8117-1165-B29B-BDCB1DBE6CE8}"/>
              </a:ext>
            </a:extLst>
          </p:cNvPr>
          <p:cNvSpPr txBox="1"/>
          <p:nvPr/>
        </p:nvSpPr>
        <p:spPr>
          <a:xfrm>
            <a:off x="3615453" y="2345728"/>
            <a:ext cx="223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chemeClr val="bg1"/>
                </a:solidFill>
              </a:rPr>
              <a:t>VScode</a:t>
            </a:r>
            <a:r>
              <a:rPr lang="zh-CN" altLang="en-US" b="1" dirty="0">
                <a:solidFill>
                  <a:schemeClr val="bg1"/>
                </a:solidFill>
              </a:rPr>
              <a:t>安装和使用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63817EB-3872-AA47-A49A-38DC7AF6EAFB}"/>
              </a:ext>
            </a:extLst>
          </p:cNvPr>
          <p:cNvSpPr txBox="1"/>
          <p:nvPr/>
        </p:nvSpPr>
        <p:spPr>
          <a:xfrm>
            <a:off x="2140193" y="874188"/>
            <a:ext cx="12202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79976B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rPr>
              <a:t>CONTENTS</a:t>
            </a:r>
            <a:endParaRPr lang="zh-CN" altLang="en-US" sz="1600" dirty="0">
              <a:solidFill>
                <a:srgbClr val="79976B"/>
              </a:solidFill>
              <a:latin typeface="站酷文艺体" panose="02000603000000000000" pitchFamily="2" charset="-122"/>
              <a:ea typeface="站酷文艺体" panose="02000603000000000000" pitchFamily="2" charset="-122"/>
            </a:endParaRPr>
          </a:p>
        </p:txBody>
      </p:sp>
      <p:sp>
        <p:nvSpPr>
          <p:cNvPr id="10" name="椭圆 3">
            <a:extLst>
              <a:ext uri="{FF2B5EF4-FFF2-40B4-BE49-F238E27FC236}">
                <a16:creationId xmlns:a16="http://schemas.microsoft.com/office/drawing/2014/main" id="{07A62209-1F6B-C155-D320-B4E79A214513}"/>
              </a:ext>
            </a:extLst>
          </p:cNvPr>
          <p:cNvSpPr/>
          <p:nvPr/>
        </p:nvSpPr>
        <p:spPr>
          <a:xfrm>
            <a:off x="2648193" y="2239381"/>
            <a:ext cx="854074" cy="565126"/>
          </a:xfrm>
          <a:custGeom>
            <a:avLst/>
            <a:gdLst>
              <a:gd name="connsiteX0" fmla="*/ 0 w 880133"/>
              <a:gd name="connsiteY0" fmla="*/ 445663 h 891325"/>
              <a:gd name="connsiteX1" fmla="*/ 440067 w 880133"/>
              <a:gd name="connsiteY1" fmla="*/ 0 h 891325"/>
              <a:gd name="connsiteX2" fmla="*/ 880134 w 880133"/>
              <a:gd name="connsiteY2" fmla="*/ 445663 h 891325"/>
              <a:gd name="connsiteX3" fmla="*/ 440067 w 880133"/>
              <a:gd name="connsiteY3" fmla="*/ 891326 h 891325"/>
              <a:gd name="connsiteX4" fmla="*/ 0 w 880133"/>
              <a:gd name="connsiteY4" fmla="*/ 445663 h 891325"/>
              <a:gd name="connsiteX0" fmla="*/ 77 w 880211"/>
              <a:gd name="connsiteY0" fmla="*/ 445663 h 744677"/>
              <a:gd name="connsiteX1" fmla="*/ 440144 w 880211"/>
              <a:gd name="connsiteY1" fmla="*/ 0 h 744677"/>
              <a:gd name="connsiteX2" fmla="*/ 880211 w 880211"/>
              <a:gd name="connsiteY2" fmla="*/ 445663 h 744677"/>
              <a:gd name="connsiteX3" fmla="*/ 414265 w 880211"/>
              <a:gd name="connsiteY3" fmla="*/ 744677 h 744677"/>
              <a:gd name="connsiteX4" fmla="*/ 77 w 880211"/>
              <a:gd name="connsiteY4" fmla="*/ 445663 h 744677"/>
              <a:gd name="connsiteX0" fmla="*/ 2289 w 882423"/>
              <a:gd name="connsiteY0" fmla="*/ 238654 h 537668"/>
              <a:gd name="connsiteX1" fmla="*/ 571753 w 882423"/>
              <a:gd name="connsiteY1" fmla="*/ 25 h 537668"/>
              <a:gd name="connsiteX2" fmla="*/ 882423 w 882423"/>
              <a:gd name="connsiteY2" fmla="*/ 238654 h 537668"/>
              <a:gd name="connsiteX3" fmla="*/ 416477 w 882423"/>
              <a:gd name="connsiteY3" fmla="*/ 537668 h 537668"/>
              <a:gd name="connsiteX4" fmla="*/ 2289 w 882423"/>
              <a:gd name="connsiteY4" fmla="*/ 238654 h 537668"/>
              <a:gd name="connsiteX0" fmla="*/ 1518 w 770527"/>
              <a:gd name="connsiteY0" fmla="*/ 239632 h 547455"/>
              <a:gd name="connsiteX1" fmla="*/ 570982 w 770527"/>
              <a:gd name="connsiteY1" fmla="*/ 1003 h 547455"/>
              <a:gd name="connsiteX2" fmla="*/ 770527 w 770527"/>
              <a:gd name="connsiteY2" fmla="*/ 331707 h 547455"/>
              <a:gd name="connsiteX3" fmla="*/ 415706 w 770527"/>
              <a:gd name="connsiteY3" fmla="*/ 538646 h 547455"/>
              <a:gd name="connsiteX4" fmla="*/ 1518 w 770527"/>
              <a:gd name="connsiteY4" fmla="*/ 239632 h 547455"/>
              <a:gd name="connsiteX0" fmla="*/ 1295 w 770304"/>
              <a:gd name="connsiteY0" fmla="*/ 142068 h 449891"/>
              <a:gd name="connsiteX1" fmla="*/ 558059 w 770304"/>
              <a:gd name="connsiteY1" fmla="*/ 1864 h 449891"/>
              <a:gd name="connsiteX2" fmla="*/ 770304 w 770304"/>
              <a:gd name="connsiteY2" fmla="*/ 234143 h 449891"/>
              <a:gd name="connsiteX3" fmla="*/ 415483 w 770304"/>
              <a:gd name="connsiteY3" fmla="*/ 441082 h 449891"/>
              <a:gd name="connsiteX4" fmla="*/ 1295 w 770304"/>
              <a:gd name="connsiteY4" fmla="*/ 142068 h 449891"/>
              <a:gd name="connsiteX0" fmla="*/ 2417 w 771426"/>
              <a:gd name="connsiteY0" fmla="*/ 175102 h 482925"/>
              <a:gd name="connsiteX1" fmla="*/ 559181 w 771426"/>
              <a:gd name="connsiteY1" fmla="*/ 34898 h 482925"/>
              <a:gd name="connsiteX2" fmla="*/ 771426 w 771426"/>
              <a:gd name="connsiteY2" fmla="*/ 267177 h 482925"/>
              <a:gd name="connsiteX3" fmla="*/ 416605 w 771426"/>
              <a:gd name="connsiteY3" fmla="*/ 474116 h 482925"/>
              <a:gd name="connsiteX4" fmla="*/ 2417 w 771426"/>
              <a:gd name="connsiteY4" fmla="*/ 175102 h 482925"/>
              <a:gd name="connsiteX0" fmla="*/ 2515 w 854074"/>
              <a:gd name="connsiteY0" fmla="*/ 185115 h 565126"/>
              <a:gd name="connsiteX1" fmla="*/ 559279 w 854074"/>
              <a:gd name="connsiteY1" fmla="*/ 44911 h 565126"/>
              <a:gd name="connsiteX2" fmla="*/ 854074 w 854074"/>
              <a:gd name="connsiteY2" fmla="*/ 426415 h 565126"/>
              <a:gd name="connsiteX3" fmla="*/ 416703 w 854074"/>
              <a:gd name="connsiteY3" fmla="*/ 484129 h 565126"/>
              <a:gd name="connsiteX4" fmla="*/ 2515 w 854074"/>
              <a:gd name="connsiteY4" fmla="*/ 185115 h 5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4074" h="565126">
                <a:moveTo>
                  <a:pt x="2515" y="185115"/>
                </a:moveTo>
                <a:cubicBezTo>
                  <a:pt x="35803" y="-78588"/>
                  <a:pt x="417353" y="4694"/>
                  <a:pt x="559279" y="44911"/>
                </a:cubicBezTo>
                <a:cubicBezTo>
                  <a:pt x="701205" y="85128"/>
                  <a:pt x="854074" y="180282"/>
                  <a:pt x="854074" y="426415"/>
                </a:cubicBezTo>
                <a:cubicBezTo>
                  <a:pt x="854074" y="672548"/>
                  <a:pt x="558629" y="524346"/>
                  <a:pt x="416703" y="484129"/>
                </a:cubicBezTo>
                <a:cubicBezTo>
                  <a:pt x="274777" y="443912"/>
                  <a:pt x="-30773" y="448818"/>
                  <a:pt x="2515" y="185115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4E8E4AF-40AC-5336-9BA1-0E0819A60720}"/>
              </a:ext>
            </a:extLst>
          </p:cNvPr>
          <p:cNvSpPr txBox="1"/>
          <p:nvPr/>
        </p:nvSpPr>
        <p:spPr>
          <a:xfrm>
            <a:off x="2764565" y="2239381"/>
            <a:ext cx="737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站酷文艺体" panose="02000603000000000000" pitchFamily="2" charset="-122"/>
              <a:ea typeface="站酷文艺体" panose="02000603000000000000" pitchFamily="2" charset="-122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51B1BCEF-42F6-BABC-C7BB-FDFFD4519FB1}"/>
              </a:ext>
            </a:extLst>
          </p:cNvPr>
          <p:cNvSpPr/>
          <p:nvPr/>
        </p:nvSpPr>
        <p:spPr>
          <a:xfrm>
            <a:off x="6380219" y="2265250"/>
            <a:ext cx="3263900" cy="539257"/>
          </a:xfrm>
          <a:prstGeom prst="roundRect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04D6AEC-04FD-DC2A-E3FA-DD6F775589A0}"/>
              </a:ext>
            </a:extLst>
          </p:cNvPr>
          <p:cNvSpPr txBox="1"/>
          <p:nvPr/>
        </p:nvSpPr>
        <p:spPr>
          <a:xfrm>
            <a:off x="7260353" y="2345728"/>
            <a:ext cx="223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HTML</a:t>
            </a:r>
            <a:r>
              <a:rPr lang="zh-CN" altLang="en-US" dirty="0"/>
              <a:t>介绍</a:t>
            </a:r>
          </a:p>
        </p:txBody>
      </p:sp>
      <p:sp>
        <p:nvSpPr>
          <p:cNvPr id="13" name="椭圆 3">
            <a:extLst>
              <a:ext uri="{FF2B5EF4-FFF2-40B4-BE49-F238E27FC236}">
                <a16:creationId xmlns:a16="http://schemas.microsoft.com/office/drawing/2014/main" id="{9B7B3AD6-0B4F-5C0D-CE61-24BF01C3636B}"/>
              </a:ext>
            </a:extLst>
          </p:cNvPr>
          <p:cNvSpPr/>
          <p:nvPr/>
        </p:nvSpPr>
        <p:spPr>
          <a:xfrm>
            <a:off x="6293093" y="2239381"/>
            <a:ext cx="854074" cy="565126"/>
          </a:xfrm>
          <a:custGeom>
            <a:avLst/>
            <a:gdLst>
              <a:gd name="connsiteX0" fmla="*/ 0 w 880133"/>
              <a:gd name="connsiteY0" fmla="*/ 445663 h 891325"/>
              <a:gd name="connsiteX1" fmla="*/ 440067 w 880133"/>
              <a:gd name="connsiteY1" fmla="*/ 0 h 891325"/>
              <a:gd name="connsiteX2" fmla="*/ 880134 w 880133"/>
              <a:gd name="connsiteY2" fmla="*/ 445663 h 891325"/>
              <a:gd name="connsiteX3" fmla="*/ 440067 w 880133"/>
              <a:gd name="connsiteY3" fmla="*/ 891326 h 891325"/>
              <a:gd name="connsiteX4" fmla="*/ 0 w 880133"/>
              <a:gd name="connsiteY4" fmla="*/ 445663 h 891325"/>
              <a:gd name="connsiteX0" fmla="*/ 77 w 880211"/>
              <a:gd name="connsiteY0" fmla="*/ 445663 h 744677"/>
              <a:gd name="connsiteX1" fmla="*/ 440144 w 880211"/>
              <a:gd name="connsiteY1" fmla="*/ 0 h 744677"/>
              <a:gd name="connsiteX2" fmla="*/ 880211 w 880211"/>
              <a:gd name="connsiteY2" fmla="*/ 445663 h 744677"/>
              <a:gd name="connsiteX3" fmla="*/ 414265 w 880211"/>
              <a:gd name="connsiteY3" fmla="*/ 744677 h 744677"/>
              <a:gd name="connsiteX4" fmla="*/ 77 w 880211"/>
              <a:gd name="connsiteY4" fmla="*/ 445663 h 744677"/>
              <a:gd name="connsiteX0" fmla="*/ 2289 w 882423"/>
              <a:gd name="connsiteY0" fmla="*/ 238654 h 537668"/>
              <a:gd name="connsiteX1" fmla="*/ 571753 w 882423"/>
              <a:gd name="connsiteY1" fmla="*/ 25 h 537668"/>
              <a:gd name="connsiteX2" fmla="*/ 882423 w 882423"/>
              <a:gd name="connsiteY2" fmla="*/ 238654 h 537668"/>
              <a:gd name="connsiteX3" fmla="*/ 416477 w 882423"/>
              <a:gd name="connsiteY3" fmla="*/ 537668 h 537668"/>
              <a:gd name="connsiteX4" fmla="*/ 2289 w 882423"/>
              <a:gd name="connsiteY4" fmla="*/ 238654 h 537668"/>
              <a:gd name="connsiteX0" fmla="*/ 1518 w 770527"/>
              <a:gd name="connsiteY0" fmla="*/ 239632 h 547455"/>
              <a:gd name="connsiteX1" fmla="*/ 570982 w 770527"/>
              <a:gd name="connsiteY1" fmla="*/ 1003 h 547455"/>
              <a:gd name="connsiteX2" fmla="*/ 770527 w 770527"/>
              <a:gd name="connsiteY2" fmla="*/ 331707 h 547455"/>
              <a:gd name="connsiteX3" fmla="*/ 415706 w 770527"/>
              <a:gd name="connsiteY3" fmla="*/ 538646 h 547455"/>
              <a:gd name="connsiteX4" fmla="*/ 1518 w 770527"/>
              <a:gd name="connsiteY4" fmla="*/ 239632 h 547455"/>
              <a:gd name="connsiteX0" fmla="*/ 1295 w 770304"/>
              <a:gd name="connsiteY0" fmla="*/ 142068 h 449891"/>
              <a:gd name="connsiteX1" fmla="*/ 558059 w 770304"/>
              <a:gd name="connsiteY1" fmla="*/ 1864 h 449891"/>
              <a:gd name="connsiteX2" fmla="*/ 770304 w 770304"/>
              <a:gd name="connsiteY2" fmla="*/ 234143 h 449891"/>
              <a:gd name="connsiteX3" fmla="*/ 415483 w 770304"/>
              <a:gd name="connsiteY3" fmla="*/ 441082 h 449891"/>
              <a:gd name="connsiteX4" fmla="*/ 1295 w 770304"/>
              <a:gd name="connsiteY4" fmla="*/ 142068 h 449891"/>
              <a:gd name="connsiteX0" fmla="*/ 2417 w 771426"/>
              <a:gd name="connsiteY0" fmla="*/ 175102 h 482925"/>
              <a:gd name="connsiteX1" fmla="*/ 559181 w 771426"/>
              <a:gd name="connsiteY1" fmla="*/ 34898 h 482925"/>
              <a:gd name="connsiteX2" fmla="*/ 771426 w 771426"/>
              <a:gd name="connsiteY2" fmla="*/ 267177 h 482925"/>
              <a:gd name="connsiteX3" fmla="*/ 416605 w 771426"/>
              <a:gd name="connsiteY3" fmla="*/ 474116 h 482925"/>
              <a:gd name="connsiteX4" fmla="*/ 2417 w 771426"/>
              <a:gd name="connsiteY4" fmla="*/ 175102 h 482925"/>
              <a:gd name="connsiteX0" fmla="*/ 2515 w 854074"/>
              <a:gd name="connsiteY0" fmla="*/ 185115 h 565126"/>
              <a:gd name="connsiteX1" fmla="*/ 559279 w 854074"/>
              <a:gd name="connsiteY1" fmla="*/ 44911 h 565126"/>
              <a:gd name="connsiteX2" fmla="*/ 854074 w 854074"/>
              <a:gd name="connsiteY2" fmla="*/ 426415 h 565126"/>
              <a:gd name="connsiteX3" fmla="*/ 416703 w 854074"/>
              <a:gd name="connsiteY3" fmla="*/ 484129 h 565126"/>
              <a:gd name="connsiteX4" fmla="*/ 2515 w 854074"/>
              <a:gd name="connsiteY4" fmla="*/ 185115 h 5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4074" h="565126">
                <a:moveTo>
                  <a:pt x="2515" y="185115"/>
                </a:moveTo>
                <a:cubicBezTo>
                  <a:pt x="35803" y="-78588"/>
                  <a:pt x="417353" y="4694"/>
                  <a:pt x="559279" y="44911"/>
                </a:cubicBezTo>
                <a:cubicBezTo>
                  <a:pt x="701205" y="85128"/>
                  <a:pt x="854074" y="180282"/>
                  <a:pt x="854074" y="426415"/>
                </a:cubicBezTo>
                <a:cubicBezTo>
                  <a:pt x="854074" y="672548"/>
                  <a:pt x="558629" y="524346"/>
                  <a:pt x="416703" y="484129"/>
                </a:cubicBezTo>
                <a:cubicBezTo>
                  <a:pt x="274777" y="443912"/>
                  <a:pt x="-30773" y="448818"/>
                  <a:pt x="2515" y="185115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D3B3170-52C1-03B8-B494-84A7B73BC21C}"/>
              </a:ext>
            </a:extLst>
          </p:cNvPr>
          <p:cNvSpPr txBox="1"/>
          <p:nvPr/>
        </p:nvSpPr>
        <p:spPr>
          <a:xfrm>
            <a:off x="6409465" y="2239381"/>
            <a:ext cx="737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站酷文艺体" panose="02000603000000000000" pitchFamily="2" charset="-122"/>
              <a:ea typeface="站酷文艺体" panose="02000603000000000000" pitchFamily="2" charset="-122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4AFDA147-4FBC-1D17-9932-F5F7F0F07274}"/>
              </a:ext>
            </a:extLst>
          </p:cNvPr>
          <p:cNvSpPr/>
          <p:nvPr/>
        </p:nvSpPr>
        <p:spPr>
          <a:xfrm>
            <a:off x="2735319" y="3698593"/>
            <a:ext cx="3263900" cy="539257"/>
          </a:xfrm>
          <a:prstGeom prst="roundRect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EEB333A-4F70-2C5C-C01E-8A6CCCE27DD9}"/>
              </a:ext>
            </a:extLst>
          </p:cNvPr>
          <p:cNvSpPr txBox="1"/>
          <p:nvPr/>
        </p:nvSpPr>
        <p:spPr>
          <a:xfrm>
            <a:off x="3615453" y="3779071"/>
            <a:ext cx="223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CSS</a:t>
            </a:r>
            <a:r>
              <a:rPr lang="zh-CN" altLang="en-US" dirty="0"/>
              <a:t>介绍</a:t>
            </a:r>
          </a:p>
        </p:txBody>
      </p:sp>
      <p:sp>
        <p:nvSpPr>
          <p:cNvPr id="26" name="椭圆 3">
            <a:extLst>
              <a:ext uri="{FF2B5EF4-FFF2-40B4-BE49-F238E27FC236}">
                <a16:creationId xmlns:a16="http://schemas.microsoft.com/office/drawing/2014/main" id="{193C4597-C02E-6A92-E4E7-B784D4CD2CE3}"/>
              </a:ext>
            </a:extLst>
          </p:cNvPr>
          <p:cNvSpPr/>
          <p:nvPr/>
        </p:nvSpPr>
        <p:spPr>
          <a:xfrm>
            <a:off x="2648193" y="3672724"/>
            <a:ext cx="854074" cy="565126"/>
          </a:xfrm>
          <a:custGeom>
            <a:avLst/>
            <a:gdLst>
              <a:gd name="connsiteX0" fmla="*/ 0 w 880133"/>
              <a:gd name="connsiteY0" fmla="*/ 445663 h 891325"/>
              <a:gd name="connsiteX1" fmla="*/ 440067 w 880133"/>
              <a:gd name="connsiteY1" fmla="*/ 0 h 891325"/>
              <a:gd name="connsiteX2" fmla="*/ 880134 w 880133"/>
              <a:gd name="connsiteY2" fmla="*/ 445663 h 891325"/>
              <a:gd name="connsiteX3" fmla="*/ 440067 w 880133"/>
              <a:gd name="connsiteY3" fmla="*/ 891326 h 891325"/>
              <a:gd name="connsiteX4" fmla="*/ 0 w 880133"/>
              <a:gd name="connsiteY4" fmla="*/ 445663 h 891325"/>
              <a:gd name="connsiteX0" fmla="*/ 77 w 880211"/>
              <a:gd name="connsiteY0" fmla="*/ 445663 h 744677"/>
              <a:gd name="connsiteX1" fmla="*/ 440144 w 880211"/>
              <a:gd name="connsiteY1" fmla="*/ 0 h 744677"/>
              <a:gd name="connsiteX2" fmla="*/ 880211 w 880211"/>
              <a:gd name="connsiteY2" fmla="*/ 445663 h 744677"/>
              <a:gd name="connsiteX3" fmla="*/ 414265 w 880211"/>
              <a:gd name="connsiteY3" fmla="*/ 744677 h 744677"/>
              <a:gd name="connsiteX4" fmla="*/ 77 w 880211"/>
              <a:gd name="connsiteY4" fmla="*/ 445663 h 744677"/>
              <a:gd name="connsiteX0" fmla="*/ 2289 w 882423"/>
              <a:gd name="connsiteY0" fmla="*/ 238654 h 537668"/>
              <a:gd name="connsiteX1" fmla="*/ 571753 w 882423"/>
              <a:gd name="connsiteY1" fmla="*/ 25 h 537668"/>
              <a:gd name="connsiteX2" fmla="*/ 882423 w 882423"/>
              <a:gd name="connsiteY2" fmla="*/ 238654 h 537668"/>
              <a:gd name="connsiteX3" fmla="*/ 416477 w 882423"/>
              <a:gd name="connsiteY3" fmla="*/ 537668 h 537668"/>
              <a:gd name="connsiteX4" fmla="*/ 2289 w 882423"/>
              <a:gd name="connsiteY4" fmla="*/ 238654 h 537668"/>
              <a:gd name="connsiteX0" fmla="*/ 1518 w 770527"/>
              <a:gd name="connsiteY0" fmla="*/ 239632 h 547455"/>
              <a:gd name="connsiteX1" fmla="*/ 570982 w 770527"/>
              <a:gd name="connsiteY1" fmla="*/ 1003 h 547455"/>
              <a:gd name="connsiteX2" fmla="*/ 770527 w 770527"/>
              <a:gd name="connsiteY2" fmla="*/ 331707 h 547455"/>
              <a:gd name="connsiteX3" fmla="*/ 415706 w 770527"/>
              <a:gd name="connsiteY3" fmla="*/ 538646 h 547455"/>
              <a:gd name="connsiteX4" fmla="*/ 1518 w 770527"/>
              <a:gd name="connsiteY4" fmla="*/ 239632 h 547455"/>
              <a:gd name="connsiteX0" fmla="*/ 1295 w 770304"/>
              <a:gd name="connsiteY0" fmla="*/ 142068 h 449891"/>
              <a:gd name="connsiteX1" fmla="*/ 558059 w 770304"/>
              <a:gd name="connsiteY1" fmla="*/ 1864 h 449891"/>
              <a:gd name="connsiteX2" fmla="*/ 770304 w 770304"/>
              <a:gd name="connsiteY2" fmla="*/ 234143 h 449891"/>
              <a:gd name="connsiteX3" fmla="*/ 415483 w 770304"/>
              <a:gd name="connsiteY3" fmla="*/ 441082 h 449891"/>
              <a:gd name="connsiteX4" fmla="*/ 1295 w 770304"/>
              <a:gd name="connsiteY4" fmla="*/ 142068 h 449891"/>
              <a:gd name="connsiteX0" fmla="*/ 2417 w 771426"/>
              <a:gd name="connsiteY0" fmla="*/ 175102 h 482925"/>
              <a:gd name="connsiteX1" fmla="*/ 559181 w 771426"/>
              <a:gd name="connsiteY1" fmla="*/ 34898 h 482925"/>
              <a:gd name="connsiteX2" fmla="*/ 771426 w 771426"/>
              <a:gd name="connsiteY2" fmla="*/ 267177 h 482925"/>
              <a:gd name="connsiteX3" fmla="*/ 416605 w 771426"/>
              <a:gd name="connsiteY3" fmla="*/ 474116 h 482925"/>
              <a:gd name="connsiteX4" fmla="*/ 2417 w 771426"/>
              <a:gd name="connsiteY4" fmla="*/ 175102 h 482925"/>
              <a:gd name="connsiteX0" fmla="*/ 2515 w 854074"/>
              <a:gd name="connsiteY0" fmla="*/ 185115 h 565126"/>
              <a:gd name="connsiteX1" fmla="*/ 559279 w 854074"/>
              <a:gd name="connsiteY1" fmla="*/ 44911 h 565126"/>
              <a:gd name="connsiteX2" fmla="*/ 854074 w 854074"/>
              <a:gd name="connsiteY2" fmla="*/ 426415 h 565126"/>
              <a:gd name="connsiteX3" fmla="*/ 416703 w 854074"/>
              <a:gd name="connsiteY3" fmla="*/ 484129 h 565126"/>
              <a:gd name="connsiteX4" fmla="*/ 2515 w 854074"/>
              <a:gd name="connsiteY4" fmla="*/ 185115 h 5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4074" h="565126">
                <a:moveTo>
                  <a:pt x="2515" y="185115"/>
                </a:moveTo>
                <a:cubicBezTo>
                  <a:pt x="35803" y="-78588"/>
                  <a:pt x="417353" y="4694"/>
                  <a:pt x="559279" y="44911"/>
                </a:cubicBezTo>
                <a:cubicBezTo>
                  <a:pt x="701205" y="85128"/>
                  <a:pt x="854074" y="180282"/>
                  <a:pt x="854074" y="426415"/>
                </a:cubicBezTo>
                <a:cubicBezTo>
                  <a:pt x="854074" y="672548"/>
                  <a:pt x="558629" y="524346"/>
                  <a:pt x="416703" y="484129"/>
                </a:cubicBezTo>
                <a:cubicBezTo>
                  <a:pt x="274777" y="443912"/>
                  <a:pt x="-30773" y="448818"/>
                  <a:pt x="2515" y="185115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F2A3E3A-4C8C-1F3A-47B3-881005CEDEE0}"/>
              </a:ext>
            </a:extLst>
          </p:cNvPr>
          <p:cNvSpPr txBox="1"/>
          <p:nvPr/>
        </p:nvSpPr>
        <p:spPr>
          <a:xfrm>
            <a:off x="2764565" y="3672724"/>
            <a:ext cx="739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站酷文艺体" panose="02000603000000000000" pitchFamily="2" charset="-122"/>
              <a:ea typeface="站酷文艺体" panose="02000603000000000000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A8F7249D-E9A1-7224-796E-7326238DFC5D}"/>
              </a:ext>
            </a:extLst>
          </p:cNvPr>
          <p:cNvSpPr/>
          <p:nvPr/>
        </p:nvSpPr>
        <p:spPr>
          <a:xfrm>
            <a:off x="6380219" y="3698593"/>
            <a:ext cx="3263900" cy="539257"/>
          </a:xfrm>
          <a:prstGeom prst="roundRect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0C251E4-2403-D0EE-1254-CAF5B4BD30AE}"/>
              </a:ext>
            </a:extLst>
          </p:cNvPr>
          <p:cNvSpPr txBox="1"/>
          <p:nvPr/>
        </p:nvSpPr>
        <p:spPr>
          <a:xfrm>
            <a:off x="7260353" y="3779071"/>
            <a:ext cx="223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JavaScript</a:t>
            </a:r>
            <a:r>
              <a:rPr lang="zh-CN" altLang="en-US" dirty="0"/>
              <a:t>介绍</a:t>
            </a:r>
          </a:p>
        </p:txBody>
      </p:sp>
      <p:sp>
        <p:nvSpPr>
          <p:cNvPr id="32" name="椭圆 3">
            <a:extLst>
              <a:ext uri="{FF2B5EF4-FFF2-40B4-BE49-F238E27FC236}">
                <a16:creationId xmlns:a16="http://schemas.microsoft.com/office/drawing/2014/main" id="{E9F5BF6A-D79D-3169-2AD0-CB9099EF4C93}"/>
              </a:ext>
            </a:extLst>
          </p:cNvPr>
          <p:cNvSpPr/>
          <p:nvPr/>
        </p:nvSpPr>
        <p:spPr>
          <a:xfrm>
            <a:off x="6293093" y="3672724"/>
            <a:ext cx="854074" cy="565126"/>
          </a:xfrm>
          <a:custGeom>
            <a:avLst/>
            <a:gdLst>
              <a:gd name="connsiteX0" fmla="*/ 0 w 880133"/>
              <a:gd name="connsiteY0" fmla="*/ 445663 h 891325"/>
              <a:gd name="connsiteX1" fmla="*/ 440067 w 880133"/>
              <a:gd name="connsiteY1" fmla="*/ 0 h 891325"/>
              <a:gd name="connsiteX2" fmla="*/ 880134 w 880133"/>
              <a:gd name="connsiteY2" fmla="*/ 445663 h 891325"/>
              <a:gd name="connsiteX3" fmla="*/ 440067 w 880133"/>
              <a:gd name="connsiteY3" fmla="*/ 891326 h 891325"/>
              <a:gd name="connsiteX4" fmla="*/ 0 w 880133"/>
              <a:gd name="connsiteY4" fmla="*/ 445663 h 891325"/>
              <a:gd name="connsiteX0" fmla="*/ 77 w 880211"/>
              <a:gd name="connsiteY0" fmla="*/ 445663 h 744677"/>
              <a:gd name="connsiteX1" fmla="*/ 440144 w 880211"/>
              <a:gd name="connsiteY1" fmla="*/ 0 h 744677"/>
              <a:gd name="connsiteX2" fmla="*/ 880211 w 880211"/>
              <a:gd name="connsiteY2" fmla="*/ 445663 h 744677"/>
              <a:gd name="connsiteX3" fmla="*/ 414265 w 880211"/>
              <a:gd name="connsiteY3" fmla="*/ 744677 h 744677"/>
              <a:gd name="connsiteX4" fmla="*/ 77 w 880211"/>
              <a:gd name="connsiteY4" fmla="*/ 445663 h 744677"/>
              <a:gd name="connsiteX0" fmla="*/ 2289 w 882423"/>
              <a:gd name="connsiteY0" fmla="*/ 238654 h 537668"/>
              <a:gd name="connsiteX1" fmla="*/ 571753 w 882423"/>
              <a:gd name="connsiteY1" fmla="*/ 25 h 537668"/>
              <a:gd name="connsiteX2" fmla="*/ 882423 w 882423"/>
              <a:gd name="connsiteY2" fmla="*/ 238654 h 537668"/>
              <a:gd name="connsiteX3" fmla="*/ 416477 w 882423"/>
              <a:gd name="connsiteY3" fmla="*/ 537668 h 537668"/>
              <a:gd name="connsiteX4" fmla="*/ 2289 w 882423"/>
              <a:gd name="connsiteY4" fmla="*/ 238654 h 537668"/>
              <a:gd name="connsiteX0" fmla="*/ 1518 w 770527"/>
              <a:gd name="connsiteY0" fmla="*/ 239632 h 547455"/>
              <a:gd name="connsiteX1" fmla="*/ 570982 w 770527"/>
              <a:gd name="connsiteY1" fmla="*/ 1003 h 547455"/>
              <a:gd name="connsiteX2" fmla="*/ 770527 w 770527"/>
              <a:gd name="connsiteY2" fmla="*/ 331707 h 547455"/>
              <a:gd name="connsiteX3" fmla="*/ 415706 w 770527"/>
              <a:gd name="connsiteY3" fmla="*/ 538646 h 547455"/>
              <a:gd name="connsiteX4" fmla="*/ 1518 w 770527"/>
              <a:gd name="connsiteY4" fmla="*/ 239632 h 547455"/>
              <a:gd name="connsiteX0" fmla="*/ 1295 w 770304"/>
              <a:gd name="connsiteY0" fmla="*/ 142068 h 449891"/>
              <a:gd name="connsiteX1" fmla="*/ 558059 w 770304"/>
              <a:gd name="connsiteY1" fmla="*/ 1864 h 449891"/>
              <a:gd name="connsiteX2" fmla="*/ 770304 w 770304"/>
              <a:gd name="connsiteY2" fmla="*/ 234143 h 449891"/>
              <a:gd name="connsiteX3" fmla="*/ 415483 w 770304"/>
              <a:gd name="connsiteY3" fmla="*/ 441082 h 449891"/>
              <a:gd name="connsiteX4" fmla="*/ 1295 w 770304"/>
              <a:gd name="connsiteY4" fmla="*/ 142068 h 449891"/>
              <a:gd name="connsiteX0" fmla="*/ 2417 w 771426"/>
              <a:gd name="connsiteY0" fmla="*/ 175102 h 482925"/>
              <a:gd name="connsiteX1" fmla="*/ 559181 w 771426"/>
              <a:gd name="connsiteY1" fmla="*/ 34898 h 482925"/>
              <a:gd name="connsiteX2" fmla="*/ 771426 w 771426"/>
              <a:gd name="connsiteY2" fmla="*/ 267177 h 482925"/>
              <a:gd name="connsiteX3" fmla="*/ 416605 w 771426"/>
              <a:gd name="connsiteY3" fmla="*/ 474116 h 482925"/>
              <a:gd name="connsiteX4" fmla="*/ 2417 w 771426"/>
              <a:gd name="connsiteY4" fmla="*/ 175102 h 482925"/>
              <a:gd name="connsiteX0" fmla="*/ 2515 w 854074"/>
              <a:gd name="connsiteY0" fmla="*/ 185115 h 565126"/>
              <a:gd name="connsiteX1" fmla="*/ 559279 w 854074"/>
              <a:gd name="connsiteY1" fmla="*/ 44911 h 565126"/>
              <a:gd name="connsiteX2" fmla="*/ 854074 w 854074"/>
              <a:gd name="connsiteY2" fmla="*/ 426415 h 565126"/>
              <a:gd name="connsiteX3" fmla="*/ 416703 w 854074"/>
              <a:gd name="connsiteY3" fmla="*/ 484129 h 565126"/>
              <a:gd name="connsiteX4" fmla="*/ 2515 w 854074"/>
              <a:gd name="connsiteY4" fmla="*/ 185115 h 5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4074" h="565126">
                <a:moveTo>
                  <a:pt x="2515" y="185115"/>
                </a:moveTo>
                <a:cubicBezTo>
                  <a:pt x="35803" y="-78588"/>
                  <a:pt x="417353" y="4694"/>
                  <a:pt x="559279" y="44911"/>
                </a:cubicBezTo>
                <a:cubicBezTo>
                  <a:pt x="701205" y="85128"/>
                  <a:pt x="854074" y="180282"/>
                  <a:pt x="854074" y="426415"/>
                </a:cubicBezTo>
                <a:cubicBezTo>
                  <a:pt x="854074" y="672548"/>
                  <a:pt x="558629" y="524346"/>
                  <a:pt x="416703" y="484129"/>
                </a:cubicBezTo>
                <a:cubicBezTo>
                  <a:pt x="274777" y="443912"/>
                  <a:pt x="-30773" y="448818"/>
                  <a:pt x="2515" y="185115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4EE55DA-AA70-9785-0E77-5761F5274325}"/>
              </a:ext>
            </a:extLst>
          </p:cNvPr>
          <p:cNvSpPr txBox="1"/>
          <p:nvPr/>
        </p:nvSpPr>
        <p:spPr>
          <a:xfrm>
            <a:off x="6409465" y="3672724"/>
            <a:ext cx="737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rPr>
              <a:t>04</a:t>
            </a:r>
            <a:endParaRPr lang="zh-CN" altLang="en-US" sz="3600" dirty="0">
              <a:solidFill>
                <a:schemeClr val="bg1"/>
              </a:solidFill>
              <a:latin typeface="站酷文艺体" panose="02000603000000000000" pitchFamily="2" charset="-122"/>
              <a:ea typeface="站酷文艺体" panose="02000603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803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8EFE15C-57C7-4ECD-AF18-E7D81381D0EA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0A1C85A2-2F22-4297-AA6E-2DA6D3853619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 CSS 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选择器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0903266B-A999-434A-A2ED-D0F2D21506D1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F300810-421B-416F-87C1-DEAAA2E81B72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C5D4856D-B3C4-4A82-9D36-E53A009A6217}"/>
              </a:ext>
            </a:extLst>
          </p:cNvPr>
          <p:cNvSpPr txBox="1"/>
          <p:nvPr/>
        </p:nvSpPr>
        <p:spPr>
          <a:xfrm>
            <a:off x="606424" y="1123434"/>
            <a:ext cx="106648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79976B"/>
                </a:solidFill>
              </a:rPr>
              <a:t>选择器</a:t>
            </a:r>
            <a:r>
              <a:rPr lang="en-US" altLang="zh-CN" sz="2400" b="1" dirty="0">
                <a:solidFill>
                  <a:srgbClr val="79976B"/>
                </a:solidFill>
              </a:rPr>
              <a:t>(</a:t>
            </a:r>
            <a:r>
              <a:rPr lang="zh-CN" altLang="en-US" sz="2400" b="1" dirty="0">
                <a:solidFill>
                  <a:srgbClr val="79976B"/>
                </a:solidFill>
              </a:rPr>
              <a:t>选择符</a:t>
            </a:r>
            <a:r>
              <a:rPr lang="en-US" altLang="zh-CN" sz="2400" b="1" dirty="0">
                <a:solidFill>
                  <a:srgbClr val="79976B"/>
                </a:solidFill>
              </a:rPr>
              <a:t>)</a:t>
            </a:r>
            <a:r>
              <a:rPr lang="zh-CN" altLang="en-US" sz="2400" b="1" dirty="0">
                <a:solidFill>
                  <a:srgbClr val="79976B"/>
                </a:solidFill>
              </a:rPr>
              <a:t>就是根据不同需求把不同的标签选出来这就是选择器的作用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735EABC-464C-4ADA-8254-9737150E8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1916900"/>
            <a:ext cx="7702550" cy="349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7674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8EFE15C-57C7-4ECD-AF18-E7D81381D0EA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0A1C85A2-2F22-4297-AA6E-2DA6D3853619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CSS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 标签选择器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0903266B-A999-434A-A2ED-D0F2D21506D1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F300810-421B-416F-87C1-DEAAA2E81B72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5D098485-84C8-4D7E-92BF-033345873779}"/>
              </a:ext>
            </a:extLst>
          </p:cNvPr>
          <p:cNvSpPr txBox="1"/>
          <p:nvPr/>
        </p:nvSpPr>
        <p:spPr>
          <a:xfrm>
            <a:off x="695324" y="1104384"/>
            <a:ext cx="967422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79976B"/>
                </a:solidFill>
              </a:rPr>
              <a:t>标签选择器（元素选择器）是指用 </a:t>
            </a:r>
            <a:r>
              <a:rPr lang="en-US" altLang="zh-CN" sz="2400" b="1" dirty="0">
                <a:solidFill>
                  <a:srgbClr val="79976B"/>
                </a:solidFill>
              </a:rPr>
              <a:t>HTML </a:t>
            </a:r>
            <a:r>
              <a:rPr lang="zh-CN" altLang="en-US" sz="2400" b="1" dirty="0">
                <a:solidFill>
                  <a:srgbClr val="79976B"/>
                </a:solidFill>
              </a:rPr>
              <a:t>标签名称作为选择器，按标签名称分类，为页面中某一类标签指定统一的 </a:t>
            </a:r>
            <a:r>
              <a:rPr lang="en-US" altLang="zh-CN" sz="2400" b="1" dirty="0">
                <a:solidFill>
                  <a:srgbClr val="79976B"/>
                </a:solidFill>
              </a:rPr>
              <a:t>CSS </a:t>
            </a:r>
            <a:r>
              <a:rPr lang="zh-CN" altLang="en-US" sz="2400" b="1" dirty="0">
                <a:solidFill>
                  <a:srgbClr val="79976B"/>
                </a:solidFill>
              </a:rPr>
              <a:t>样式。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endParaRPr lang="en-US" altLang="zh-CN" sz="2400" b="1" dirty="0">
              <a:solidFill>
                <a:srgbClr val="79976B"/>
              </a:solidFill>
            </a:endParaRPr>
          </a:p>
          <a:p>
            <a:r>
              <a:rPr lang="zh-CN" altLang="en-US" sz="2400" b="1" dirty="0">
                <a:solidFill>
                  <a:srgbClr val="79976B"/>
                </a:solidFill>
              </a:rPr>
              <a:t>能快速为页面中同类型的标签统一设置样式。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A73DA98-FFFD-4DB5-8457-4D55F82ED717}"/>
              </a:ext>
            </a:extLst>
          </p:cNvPr>
          <p:cNvGrpSpPr/>
          <p:nvPr/>
        </p:nvGrpSpPr>
        <p:grpSpPr>
          <a:xfrm>
            <a:off x="397712" y="2908476"/>
            <a:ext cx="4444757" cy="646331"/>
            <a:chOff x="247893" y="232781"/>
            <a:chExt cx="4444757" cy="646331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4D9F0A5-E260-4059-9B0F-DA8C50E24DC4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CSS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 类选择器</a:t>
              </a:r>
            </a:p>
          </p:txBody>
        </p:sp>
        <p:sp>
          <p:nvSpPr>
            <p:cNvPr id="10" name="椭圆 3">
              <a:extLst>
                <a:ext uri="{FF2B5EF4-FFF2-40B4-BE49-F238E27FC236}">
                  <a16:creationId xmlns:a16="http://schemas.microsoft.com/office/drawing/2014/main" id="{E09A1563-6108-407D-9F2F-2F3EE202FC04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5415C9E-A3B8-44E4-8938-485E3EEF5F86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AC739FA4-EA93-417B-A8E8-842CF7481CD2}"/>
              </a:ext>
            </a:extLst>
          </p:cNvPr>
          <p:cNvSpPr txBox="1"/>
          <p:nvPr/>
        </p:nvSpPr>
        <p:spPr>
          <a:xfrm>
            <a:off x="824749" y="3839666"/>
            <a:ext cx="107029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79976B"/>
                </a:solidFill>
              </a:rPr>
              <a:t>要差异化选择不同的标签，单独选一个或者某几个标签，可以使用类选择器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endParaRPr lang="en-US" altLang="zh-CN" sz="2400" b="1" dirty="0">
              <a:solidFill>
                <a:srgbClr val="79976B"/>
              </a:solidFill>
            </a:endParaRPr>
          </a:p>
          <a:p>
            <a:r>
              <a:rPr lang="zh-CN" altLang="en-US" sz="2400" b="1" dirty="0">
                <a:solidFill>
                  <a:srgbClr val="79976B"/>
                </a:solidFill>
              </a:rPr>
              <a:t>需要用</a:t>
            </a:r>
            <a:r>
              <a:rPr lang="en-US" altLang="zh-CN" sz="2400" b="1" dirty="0">
                <a:solidFill>
                  <a:srgbClr val="79976B"/>
                </a:solidFill>
              </a:rPr>
              <a:t>class</a:t>
            </a:r>
            <a:r>
              <a:rPr lang="zh-CN" altLang="en-US" sz="2400" b="1" dirty="0">
                <a:solidFill>
                  <a:srgbClr val="79976B"/>
                </a:solidFill>
              </a:rPr>
              <a:t>属性来调用 </a:t>
            </a:r>
            <a:r>
              <a:rPr lang="en-US" altLang="zh-CN" sz="2400" b="1" dirty="0">
                <a:solidFill>
                  <a:srgbClr val="79976B"/>
                </a:solidFill>
              </a:rPr>
              <a:t>class </a:t>
            </a:r>
            <a:r>
              <a:rPr lang="zh-CN" altLang="en-US" sz="2400" b="1" dirty="0">
                <a:solidFill>
                  <a:srgbClr val="79976B"/>
                </a:solidFill>
              </a:rPr>
              <a:t>类</a:t>
            </a:r>
          </a:p>
        </p:txBody>
      </p:sp>
    </p:spTree>
    <p:extLst>
      <p:ext uri="{BB962C8B-B14F-4D97-AF65-F5344CB8AC3E}">
        <p14:creationId xmlns:p14="http://schemas.microsoft.com/office/powerpoint/2010/main" val="3655187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25949051-EF93-4561-9D1E-61AF918713BC}"/>
              </a:ext>
            </a:extLst>
          </p:cNvPr>
          <p:cNvGrpSpPr/>
          <p:nvPr/>
        </p:nvGrpSpPr>
        <p:grpSpPr>
          <a:xfrm>
            <a:off x="531062" y="381176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1AA68D16-7B7D-4648-B5BA-3601DE5F4828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CSS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 </a:t>
              </a:r>
              <a:r>
                <a:rPr lang="en-US" altLang="zh-CN" sz="2400" b="1" dirty="0">
                  <a:solidFill>
                    <a:srgbClr val="79976B"/>
                  </a:solidFill>
                </a:rPr>
                <a:t>id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选择器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12111F84-979F-423E-99B9-7DA765050B2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D93F9AD-847E-4B8B-A6C5-64EDE364F93F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E85283B5-6167-4B22-BE52-963203C577F3}"/>
              </a:ext>
            </a:extLst>
          </p:cNvPr>
          <p:cNvSpPr txBox="1"/>
          <p:nvPr/>
        </p:nvSpPr>
        <p:spPr>
          <a:xfrm>
            <a:off x="958099" y="1409184"/>
            <a:ext cx="974165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79976B"/>
                </a:solidFill>
              </a:rPr>
              <a:t>id </a:t>
            </a:r>
            <a:r>
              <a:rPr lang="zh-CN" altLang="en-US" sz="2400" b="1" dirty="0">
                <a:solidFill>
                  <a:srgbClr val="79976B"/>
                </a:solidFill>
              </a:rPr>
              <a:t>选择器可以为标有特定 </a:t>
            </a:r>
            <a:r>
              <a:rPr lang="en-US" altLang="zh-CN" sz="2400" b="1" dirty="0">
                <a:solidFill>
                  <a:srgbClr val="79976B"/>
                </a:solidFill>
              </a:rPr>
              <a:t>id </a:t>
            </a:r>
            <a:r>
              <a:rPr lang="zh-CN" altLang="en-US" sz="2400" b="1" dirty="0">
                <a:solidFill>
                  <a:srgbClr val="79976B"/>
                </a:solidFill>
              </a:rPr>
              <a:t>的 </a:t>
            </a:r>
            <a:r>
              <a:rPr lang="en-US" altLang="zh-CN" sz="2400" b="1" dirty="0">
                <a:solidFill>
                  <a:srgbClr val="79976B"/>
                </a:solidFill>
              </a:rPr>
              <a:t>HTML </a:t>
            </a:r>
            <a:r>
              <a:rPr lang="zh-CN" altLang="en-US" sz="2400" b="1" dirty="0">
                <a:solidFill>
                  <a:srgbClr val="79976B"/>
                </a:solidFill>
              </a:rPr>
              <a:t>元素指定特定的样式。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endParaRPr lang="zh-CN" altLang="en-US" sz="2400" b="1" dirty="0">
              <a:solidFill>
                <a:srgbClr val="79976B"/>
              </a:solidFill>
            </a:endParaRPr>
          </a:p>
          <a:p>
            <a:r>
              <a:rPr lang="en-US" altLang="zh-CN" sz="2400" b="1" dirty="0">
                <a:solidFill>
                  <a:srgbClr val="79976B"/>
                </a:solidFill>
              </a:rPr>
              <a:t>HTML </a:t>
            </a:r>
            <a:r>
              <a:rPr lang="zh-CN" altLang="en-US" sz="2400" b="1" dirty="0">
                <a:solidFill>
                  <a:srgbClr val="79976B"/>
                </a:solidFill>
              </a:rPr>
              <a:t>元素以 </a:t>
            </a:r>
            <a:r>
              <a:rPr lang="en-US" altLang="zh-CN" sz="2400" b="1" dirty="0">
                <a:solidFill>
                  <a:srgbClr val="79976B"/>
                </a:solidFill>
              </a:rPr>
              <a:t>id </a:t>
            </a:r>
            <a:r>
              <a:rPr lang="zh-CN" altLang="en-US" sz="2400" b="1" dirty="0">
                <a:solidFill>
                  <a:srgbClr val="79976B"/>
                </a:solidFill>
              </a:rPr>
              <a:t>属性来设置 </a:t>
            </a:r>
            <a:r>
              <a:rPr lang="en-US" altLang="zh-CN" sz="2400" b="1" dirty="0">
                <a:solidFill>
                  <a:srgbClr val="79976B"/>
                </a:solidFill>
              </a:rPr>
              <a:t>id </a:t>
            </a:r>
            <a:r>
              <a:rPr lang="zh-CN" altLang="en-US" sz="2400" b="1" dirty="0">
                <a:solidFill>
                  <a:srgbClr val="79976B"/>
                </a:solidFill>
              </a:rPr>
              <a:t>选择器，</a:t>
            </a:r>
            <a:r>
              <a:rPr lang="en-US" altLang="zh-CN" sz="2400" b="1" dirty="0">
                <a:solidFill>
                  <a:srgbClr val="79976B"/>
                </a:solidFill>
              </a:rPr>
              <a:t>CSS </a:t>
            </a:r>
            <a:r>
              <a:rPr lang="zh-CN" altLang="en-US" sz="2400" b="1" dirty="0">
                <a:solidFill>
                  <a:srgbClr val="79976B"/>
                </a:solidFill>
              </a:rPr>
              <a:t>中 </a:t>
            </a:r>
            <a:r>
              <a:rPr lang="en-US" altLang="zh-CN" sz="2400" b="1" dirty="0">
                <a:solidFill>
                  <a:srgbClr val="79976B"/>
                </a:solidFill>
              </a:rPr>
              <a:t>id </a:t>
            </a:r>
            <a:r>
              <a:rPr lang="zh-CN" altLang="en-US" sz="2400" b="1" dirty="0">
                <a:solidFill>
                  <a:srgbClr val="79976B"/>
                </a:solidFill>
              </a:rPr>
              <a:t>选择器以“</a:t>
            </a:r>
            <a:r>
              <a:rPr lang="en-US" altLang="zh-CN" sz="2400" b="1" dirty="0">
                <a:solidFill>
                  <a:srgbClr val="79976B"/>
                </a:solidFill>
              </a:rPr>
              <a:t>#" </a:t>
            </a:r>
            <a:r>
              <a:rPr lang="zh-CN" altLang="en-US" sz="2400" b="1" dirty="0">
                <a:solidFill>
                  <a:srgbClr val="79976B"/>
                </a:solidFill>
              </a:rPr>
              <a:t>来定义。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2C8CA96-CC02-4AC9-A2C5-7FB286CF4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674" y="2694858"/>
            <a:ext cx="3819503" cy="241740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E5491548-081A-4EF5-8EC9-31075C480483}"/>
              </a:ext>
            </a:extLst>
          </p:cNvPr>
          <p:cNvSpPr txBox="1"/>
          <p:nvPr/>
        </p:nvSpPr>
        <p:spPr>
          <a:xfrm>
            <a:off x="1133474" y="5403334"/>
            <a:ext cx="106013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79976B"/>
                </a:solidFill>
              </a:rPr>
              <a:t>id </a:t>
            </a:r>
            <a:r>
              <a:rPr lang="zh-CN" altLang="en-US" sz="2400" b="1" dirty="0">
                <a:solidFill>
                  <a:srgbClr val="79976B"/>
                </a:solidFill>
              </a:rPr>
              <a:t>属性只能在每个 </a:t>
            </a:r>
            <a:r>
              <a:rPr lang="en-US" altLang="zh-CN" sz="2400" b="1" dirty="0">
                <a:solidFill>
                  <a:srgbClr val="79976B"/>
                </a:solidFill>
              </a:rPr>
              <a:t>HTML </a:t>
            </a:r>
            <a:r>
              <a:rPr lang="zh-CN" altLang="en-US" sz="2400" b="1" dirty="0">
                <a:solidFill>
                  <a:srgbClr val="79976B"/>
                </a:solidFill>
              </a:rPr>
              <a:t>文档中</a:t>
            </a:r>
            <a:r>
              <a:rPr lang="zh-CN" altLang="en-US" sz="2400" b="1" dirty="0">
                <a:solidFill>
                  <a:schemeClr val="accent2"/>
                </a:solidFill>
              </a:rPr>
              <a:t>出现一次</a:t>
            </a:r>
            <a:r>
              <a:rPr lang="zh-CN" altLang="en-US" sz="2400" b="1" dirty="0">
                <a:solidFill>
                  <a:srgbClr val="79976B"/>
                </a:solidFill>
              </a:rPr>
              <a:t>。口诀</a:t>
            </a:r>
            <a:r>
              <a:rPr lang="en-US" altLang="zh-CN" sz="2400" b="1" dirty="0">
                <a:solidFill>
                  <a:srgbClr val="79976B"/>
                </a:solidFill>
              </a:rPr>
              <a:t>: </a:t>
            </a:r>
            <a:r>
              <a:rPr lang="zh-CN" altLang="en-US" sz="2400" b="1" dirty="0">
                <a:solidFill>
                  <a:srgbClr val="79976B"/>
                </a:solidFill>
              </a:rPr>
              <a:t>样式</a:t>
            </a:r>
            <a:r>
              <a:rPr lang="en-US" altLang="zh-CN" sz="2400" b="1" dirty="0">
                <a:solidFill>
                  <a:srgbClr val="79976B"/>
                </a:solidFill>
              </a:rPr>
              <a:t>#</a:t>
            </a:r>
            <a:r>
              <a:rPr lang="zh-CN" altLang="en-US" sz="2400" b="1" dirty="0">
                <a:solidFill>
                  <a:srgbClr val="79976B"/>
                </a:solidFill>
              </a:rPr>
              <a:t>定义</a:t>
            </a:r>
            <a:r>
              <a:rPr lang="en-US" altLang="zh-CN" sz="2400" b="1" dirty="0">
                <a:solidFill>
                  <a:srgbClr val="79976B"/>
                </a:solidFill>
              </a:rPr>
              <a:t>,</a:t>
            </a:r>
            <a:r>
              <a:rPr lang="zh-CN" altLang="en-US" sz="2400" b="1" dirty="0">
                <a:solidFill>
                  <a:srgbClr val="79976B"/>
                </a:solidFill>
              </a:rPr>
              <a:t>结构</a:t>
            </a:r>
            <a:r>
              <a:rPr lang="en-US" altLang="zh-CN" sz="2400" b="1" dirty="0">
                <a:solidFill>
                  <a:srgbClr val="79976B"/>
                </a:solidFill>
              </a:rPr>
              <a:t>id</a:t>
            </a:r>
            <a:r>
              <a:rPr lang="zh-CN" altLang="en-US" sz="2400" b="1" dirty="0">
                <a:solidFill>
                  <a:srgbClr val="79976B"/>
                </a:solidFill>
              </a:rPr>
              <a:t>调用</a:t>
            </a:r>
            <a:r>
              <a:rPr lang="en-US" altLang="zh-CN" sz="2400" b="1" dirty="0">
                <a:solidFill>
                  <a:srgbClr val="79976B"/>
                </a:solidFill>
              </a:rPr>
              <a:t>, </a:t>
            </a:r>
            <a:r>
              <a:rPr lang="zh-CN" altLang="en-US" sz="2400" b="1" dirty="0">
                <a:solidFill>
                  <a:srgbClr val="79976B"/>
                </a:solidFill>
              </a:rPr>
              <a:t>只能调用一次</a:t>
            </a:r>
          </a:p>
        </p:txBody>
      </p:sp>
    </p:spTree>
    <p:extLst>
      <p:ext uri="{BB962C8B-B14F-4D97-AF65-F5344CB8AC3E}">
        <p14:creationId xmlns:p14="http://schemas.microsoft.com/office/powerpoint/2010/main" val="8245678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D2B89CC-DC1F-4BFB-9085-9AAF2A86AE12}"/>
              </a:ext>
            </a:extLst>
          </p:cNvPr>
          <p:cNvGrpSpPr/>
          <p:nvPr/>
        </p:nvGrpSpPr>
        <p:grpSpPr>
          <a:xfrm>
            <a:off x="531062" y="381176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2DF1582D-7CE7-445F-8A50-DE71821B0252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CSS 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通配符选择器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AA4B5CB9-34E7-479E-8523-F4ED0A165510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28377EF-27F8-415A-B6A1-35C4223CB61C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ACC8758-D29D-46E0-8EE4-009B7EEAB9A1}"/>
              </a:ext>
            </a:extLst>
          </p:cNvPr>
          <p:cNvSpPr txBox="1"/>
          <p:nvPr/>
        </p:nvSpPr>
        <p:spPr>
          <a:xfrm>
            <a:off x="647434" y="1269484"/>
            <a:ext cx="90011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79976B"/>
                </a:solidFill>
              </a:rPr>
              <a:t>通配符选择器使用“*”定义，它表示选取页面中所有元素（标签）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endParaRPr lang="en-US" altLang="zh-CN" sz="2400" b="1" dirty="0">
              <a:solidFill>
                <a:srgbClr val="79976B"/>
              </a:solidFill>
            </a:endParaRPr>
          </a:p>
          <a:p>
            <a:r>
              <a:rPr lang="zh-CN" altLang="en-US" sz="2400" b="1" dirty="0">
                <a:solidFill>
                  <a:srgbClr val="79976B"/>
                </a:solidFill>
              </a:rPr>
              <a:t>不需要调用， 自动就给所有的元素使用样式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BAC9347-89F6-4255-B3B8-E9D49E749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884" y="2469813"/>
            <a:ext cx="3130816" cy="194460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B76D76C-C9C9-4EE3-8A0F-4B67BC769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4188" y="2654260"/>
            <a:ext cx="7796869" cy="278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4888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BFF8ED4-99CB-45F8-83B1-4F5D8223C8FF}"/>
              </a:ext>
            </a:extLst>
          </p:cNvPr>
          <p:cNvGrpSpPr/>
          <p:nvPr/>
        </p:nvGrpSpPr>
        <p:grpSpPr>
          <a:xfrm>
            <a:off x="531062" y="381176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3F3CB6E3-7AB1-4B85-A332-AEA7CC433045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CSS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应用</a:t>
              </a:r>
              <a:r>
                <a:rPr lang="en-US" altLang="zh-CN" sz="2400" b="1" dirty="0">
                  <a:solidFill>
                    <a:srgbClr val="79976B"/>
                  </a:solidFill>
                </a:rPr>
                <a:t>——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字体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A67EC928-4B57-426D-A09B-547B3C5AACAB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5BE79AF-13B3-4D28-BA9C-F6E478003513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65BBE30E-37E0-43A3-8618-D9B2EB6B7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674" y="1075631"/>
            <a:ext cx="9135945" cy="249644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BAB4B1A-BBD9-4C71-A4C5-A9F3A9D3A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70" y="3571113"/>
            <a:ext cx="3960995" cy="328688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4619BE1-4437-4BF2-B7AD-76EB4C4DB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806" y="3620204"/>
            <a:ext cx="2745392" cy="299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7246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6671BF5-29F6-471A-811E-68A93C3F2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007" y="351553"/>
            <a:ext cx="11378119" cy="589136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970974A-A96D-4AF0-9ADD-E63F1CEAA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1580" y="1763769"/>
            <a:ext cx="3610541" cy="3756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701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FDB2DC4-DF37-4772-BBFC-1CBCCCF4EAD2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32BCE668-348A-4399-8156-652C584CDBE8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JavaScript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介绍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B11BDE54-D143-44E8-997E-0B6B29327D56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41F71F20-F18B-467C-BFDA-B5A0C9001FA0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1D902FD8-2366-4E43-B6CA-087275D85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417" y="1001114"/>
            <a:ext cx="6661543" cy="526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9217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FDB2DC4-DF37-4772-BBFC-1CBCCCF4EAD2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32BCE668-348A-4399-8156-652C584CDBE8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JavaScript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介绍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B11BDE54-D143-44E8-997E-0B6B29327D56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41F71F20-F18B-467C-BFDA-B5A0C9001FA0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B0E8841E-243D-4C4A-891E-ED8EB0AEF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621" y="832722"/>
            <a:ext cx="5364150" cy="602527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1FD388E-B3ED-4981-A853-EC90FAA4FC6F}"/>
              </a:ext>
            </a:extLst>
          </p:cNvPr>
          <p:cNvSpPr txBox="1"/>
          <p:nvPr/>
        </p:nvSpPr>
        <p:spPr>
          <a:xfrm>
            <a:off x="7237589" y="2436832"/>
            <a:ext cx="455093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 err="1">
                <a:solidFill>
                  <a:srgbClr val="79976B"/>
                </a:solidFill>
              </a:rPr>
              <a:t>document.write</a:t>
            </a:r>
            <a:r>
              <a:rPr lang="zh-CN" altLang="en-US" sz="2400" b="1" dirty="0">
                <a:solidFill>
                  <a:srgbClr val="79976B"/>
                </a:solidFill>
              </a:rPr>
              <a:t>方法 打印文字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endParaRPr lang="en-US" altLang="zh-CN" sz="2400" b="1" dirty="0">
              <a:solidFill>
                <a:srgbClr val="79976B"/>
              </a:solidFill>
            </a:endParaRPr>
          </a:p>
          <a:p>
            <a:r>
              <a:rPr lang="en-US" altLang="zh-CN" sz="2400" b="1" dirty="0">
                <a:solidFill>
                  <a:srgbClr val="79976B"/>
                </a:solidFill>
              </a:rPr>
              <a:t>alert</a:t>
            </a:r>
            <a:r>
              <a:rPr lang="zh-CN" altLang="en-US" sz="2400" b="1" dirty="0">
                <a:solidFill>
                  <a:srgbClr val="79976B"/>
                </a:solidFill>
              </a:rPr>
              <a:t>（）事件弹出提示框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endParaRPr lang="en-US" altLang="zh-CN" sz="2400" b="1" dirty="0">
              <a:solidFill>
                <a:srgbClr val="79976B"/>
              </a:solidFill>
            </a:endParaRPr>
          </a:p>
          <a:p>
            <a:r>
              <a:rPr lang="en-US" altLang="zh-CN" sz="2400" b="1" dirty="0">
                <a:solidFill>
                  <a:srgbClr val="79976B"/>
                </a:solidFill>
              </a:rPr>
              <a:t>JavaScript</a:t>
            </a:r>
            <a:r>
              <a:rPr lang="zh-CN" altLang="en-US" sz="2400" b="1" dirty="0">
                <a:solidFill>
                  <a:srgbClr val="79976B"/>
                </a:solidFill>
              </a:rPr>
              <a:t>一般和</a:t>
            </a:r>
            <a:r>
              <a:rPr lang="en-US" altLang="zh-CN" sz="2400" b="1" dirty="0">
                <a:solidFill>
                  <a:srgbClr val="79976B"/>
                </a:solidFill>
              </a:rPr>
              <a:t>CSS</a:t>
            </a:r>
            <a:r>
              <a:rPr lang="zh-CN" altLang="en-US" sz="2400" b="1" dirty="0">
                <a:solidFill>
                  <a:srgbClr val="79976B"/>
                </a:solidFill>
              </a:rPr>
              <a:t>协同作用</a:t>
            </a:r>
            <a:endParaRPr lang="en-US" altLang="zh-CN" sz="2400" b="1" dirty="0">
              <a:solidFill>
                <a:srgbClr val="7997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7092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FDB2DC4-DF37-4772-BBFC-1CBCCCF4EAD2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32BCE668-348A-4399-8156-652C584CDBE8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JavaScript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介绍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B11BDE54-D143-44E8-997E-0B6B29327D56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41F71F20-F18B-467C-BFDA-B5A0C9001FA0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ACB06430-F136-4D61-AB56-A90A60C69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" y="771525"/>
            <a:ext cx="5124450" cy="60864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28C97CD-3D37-4C8B-9173-483E4A690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6479" y="3273425"/>
            <a:ext cx="2527300" cy="257590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1DE33EA-B961-4BF6-B1F9-DCE86A95EE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0227" y="1123156"/>
            <a:ext cx="2999805" cy="862013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2F141B9D-B444-4685-B0D4-FBDAFE7F9B88}"/>
              </a:ext>
            </a:extLst>
          </p:cNvPr>
          <p:cNvCxnSpPr>
            <a:cxnSpLocks/>
            <a:stCxn id="11" idx="2"/>
            <a:endCxn id="9" idx="0"/>
          </p:cNvCxnSpPr>
          <p:nvPr/>
        </p:nvCxnSpPr>
        <p:spPr>
          <a:xfrm flipH="1">
            <a:off x="7110129" y="1985169"/>
            <a:ext cx="1" cy="1288256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13675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FDB2DC4-DF37-4772-BBFC-1CBCCCF4EAD2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32BCE668-348A-4399-8156-652C584CDBE8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JavaScript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介绍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B11BDE54-D143-44E8-997E-0B6B29327D56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41F71F20-F18B-467C-BFDA-B5A0C9001FA0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3BA7A163-5B5B-44CC-A296-09882A50E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849" y="1554948"/>
            <a:ext cx="8742717" cy="4606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982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C606C3B1-FD9D-425B-A4AA-A876AFD79DE2}"/>
              </a:ext>
            </a:extLst>
          </p:cNvPr>
          <p:cNvGrpSpPr/>
          <p:nvPr/>
        </p:nvGrpSpPr>
        <p:grpSpPr>
          <a:xfrm>
            <a:off x="247893" y="232781"/>
            <a:ext cx="4171707" cy="646331"/>
            <a:chOff x="247893" y="232781"/>
            <a:chExt cx="4171707" cy="646331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134A5CE-C567-4576-B8E5-168B9C1467C3}"/>
                </a:ext>
              </a:extLst>
            </p:cNvPr>
            <p:cNvSpPr txBox="1"/>
            <p:nvPr/>
          </p:nvSpPr>
          <p:spPr>
            <a:xfrm>
              <a:off x="1215153" y="339128"/>
              <a:ext cx="32044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79976B"/>
                  </a:solidFill>
                </a:rPr>
                <a:t>VScode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安装和使用</a:t>
              </a:r>
            </a:p>
          </p:txBody>
        </p:sp>
        <p:sp>
          <p:nvSpPr>
            <p:cNvPr id="17" name="椭圆 3">
              <a:extLst>
                <a:ext uri="{FF2B5EF4-FFF2-40B4-BE49-F238E27FC236}">
                  <a16:creationId xmlns:a16="http://schemas.microsoft.com/office/drawing/2014/main" id="{F482C65D-ACA2-4CA0-BE1B-EFD6BE173921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CFF6CB0-32F2-49A9-B158-ABAC7AB29373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E3810A34-9FEE-472C-8329-8AE2D8622B2B}"/>
              </a:ext>
            </a:extLst>
          </p:cNvPr>
          <p:cNvSpPr txBox="1"/>
          <p:nvPr/>
        </p:nvSpPr>
        <p:spPr>
          <a:xfrm>
            <a:off x="1215152" y="879112"/>
            <a:ext cx="85892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 err="1">
                <a:solidFill>
                  <a:srgbClr val="79976B"/>
                </a:solidFill>
              </a:rPr>
              <a:t>VScode</a:t>
            </a:r>
            <a:r>
              <a:rPr lang="zh-CN" altLang="en-US" sz="2400" b="1" dirty="0">
                <a:solidFill>
                  <a:srgbClr val="79976B"/>
                </a:solidFill>
              </a:rPr>
              <a:t>安装：</a:t>
            </a:r>
            <a:r>
              <a:rPr lang="en-US" altLang="zh-CN" sz="2400" b="1" dirty="0">
                <a:solidFill>
                  <a:srgbClr val="79976B"/>
                </a:solidFill>
              </a:rPr>
              <a:t>https://code.visualstudio.com/download</a:t>
            </a:r>
            <a:endParaRPr lang="zh-CN" altLang="en-US" sz="2400" b="1" dirty="0">
              <a:solidFill>
                <a:srgbClr val="79976B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24B2FCA-3E1C-4693-AE08-2FF85CB13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700" y="1439131"/>
            <a:ext cx="7985238" cy="4186969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6D87E0AB-1698-475E-BBD1-29B13376CB67}"/>
              </a:ext>
            </a:extLst>
          </p:cNvPr>
          <p:cNvSpPr/>
          <p:nvPr/>
        </p:nvSpPr>
        <p:spPr>
          <a:xfrm>
            <a:off x="2247900" y="2978150"/>
            <a:ext cx="1625600" cy="1473200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 defTabSz="1375410"/>
            <a:endParaRPr lang="zh-CN" alt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86440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42651380-8107-412E-BF4B-3FB3C1B88373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AAF62E0C-B74A-4E9C-96E6-93BC07BD6E97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9976B"/>
                  </a:solidFill>
                </a:rPr>
                <a:t>写在最后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914F4753-43E2-4A47-87DE-035FF21363E5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7CC5A4A5-9469-41C7-9414-786AA19F109C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05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5B6FD285-B13E-44EC-8841-F4F8F1AAB32C}"/>
              </a:ext>
            </a:extLst>
          </p:cNvPr>
          <p:cNvSpPr txBox="1"/>
          <p:nvPr/>
        </p:nvSpPr>
        <p:spPr>
          <a:xfrm>
            <a:off x="898955" y="1127728"/>
            <a:ext cx="15804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79976B"/>
                </a:solidFill>
              </a:rPr>
              <a:t>推荐课程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9CFF96B-0152-42DB-B2F4-EE6681321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955" y="4552974"/>
            <a:ext cx="5622495" cy="157481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4B646E0-745C-4A13-A249-1D6D8092F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562" y="1517619"/>
            <a:ext cx="3477497" cy="275801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F9DC403-F7CC-4A2B-8878-5CB608C05151}"/>
              </a:ext>
            </a:extLst>
          </p:cNvPr>
          <p:cNvSpPr txBox="1"/>
          <p:nvPr/>
        </p:nvSpPr>
        <p:spPr>
          <a:xfrm>
            <a:off x="6581775" y="1055954"/>
            <a:ext cx="483552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79976B"/>
                </a:solidFill>
              </a:rPr>
              <a:t>推荐网站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endParaRPr lang="en-US" altLang="zh-CN" sz="2400" b="1" dirty="0">
              <a:solidFill>
                <a:srgbClr val="79976B"/>
              </a:solidFill>
            </a:endParaRPr>
          </a:p>
          <a:p>
            <a:r>
              <a:rPr lang="en-US" altLang="zh-CN" sz="2400" b="1" dirty="0">
                <a:solidFill>
                  <a:srgbClr val="79976B"/>
                </a:solidFill>
              </a:rPr>
              <a:t>1.</a:t>
            </a:r>
            <a:r>
              <a:rPr lang="zh-CN" altLang="en-US" sz="2400" b="1" dirty="0">
                <a:solidFill>
                  <a:srgbClr val="79976B"/>
                </a:solidFill>
              </a:rPr>
              <a:t>菜鸟教程 </a:t>
            </a:r>
            <a:r>
              <a:rPr lang="en-US" altLang="zh-CN" sz="2400" b="1" dirty="0">
                <a:solidFill>
                  <a:srgbClr val="79976B"/>
                </a:solidFill>
                <a:hlinkClick r:id="rId4"/>
              </a:rPr>
              <a:t>https://www.runoob.com/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r>
              <a:rPr lang="en-US" altLang="zh-CN" sz="2400" b="1" dirty="0">
                <a:solidFill>
                  <a:srgbClr val="79976B"/>
                </a:solidFill>
              </a:rPr>
              <a:t>2. W3Cschool</a:t>
            </a:r>
          </a:p>
          <a:p>
            <a:r>
              <a:rPr lang="en-US" altLang="zh-CN" sz="2400" b="1" dirty="0">
                <a:solidFill>
                  <a:srgbClr val="79976B"/>
                </a:solidFill>
                <a:hlinkClick r:id="rId5"/>
              </a:rPr>
              <a:t>https://www.w3school.com.cn/index.html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r>
              <a:rPr lang="en-US" altLang="zh-CN" sz="2400" b="1" dirty="0">
                <a:solidFill>
                  <a:srgbClr val="79976B"/>
                </a:solidFill>
              </a:rPr>
              <a:t>3. 52CSS</a:t>
            </a:r>
            <a:r>
              <a:rPr lang="zh-CN" altLang="en-US" sz="2400" b="1" dirty="0">
                <a:solidFill>
                  <a:srgbClr val="79976B"/>
                </a:solidFill>
              </a:rPr>
              <a:t>：</a:t>
            </a:r>
            <a:r>
              <a:rPr lang="en-US" altLang="zh-CN" sz="2400" b="1" dirty="0">
                <a:solidFill>
                  <a:srgbClr val="79976B"/>
                </a:solidFill>
                <a:hlinkClick r:id="rId6"/>
              </a:rPr>
              <a:t>http://www.52css.com/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r>
              <a:rPr lang="en-US" altLang="zh-CN" sz="2400" b="1" dirty="0">
                <a:solidFill>
                  <a:srgbClr val="79976B"/>
                </a:solidFill>
              </a:rPr>
              <a:t>4. CSS2</a:t>
            </a:r>
            <a:r>
              <a:rPr lang="zh-CN" altLang="en-US" sz="2400" b="1" dirty="0">
                <a:solidFill>
                  <a:srgbClr val="79976B"/>
                </a:solidFill>
              </a:rPr>
              <a:t>在线手册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endParaRPr lang="zh-CN" altLang="en-US" sz="2400" b="1" dirty="0">
              <a:solidFill>
                <a:srgbClr val="7997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287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A833945-8C6F-45BE-8061-8519BAF43068}"/>
              </a:ext>
            </a:extLst>
          </p:cNvPr>
          <p:cNvSpPr txBox="1"/>
          <p:nvPr/>
        </p:nvSpPr>
        <p:spPr>
          <a:xfrm>
            <a:off x="3184525" y="2260084"/>
            <a:ext cx="612775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8800" b="1" dirty="0">
                <a:solidFill>
                  <a:srgbClr val="79976B"/>
                </a:solidFill>
              </a:rPr>
              <a:t>感谢观看</a:t>
            </a:r>
            <a:r>
              <a:rPr lang="en-US" altLang="zh-CN" sz="8800" b="1" dirty="0">
                <a:solidFill>
                  <a:srgbClr val="79976B"/>
                </a:solidFill>
              </a:rPr>
              <a:t>~</a:t>
            </a:r>
            <a:endParaRPr lang="zh-CN" altLang="en-US" sz="8800" b="1" dirty="0">
              <a:solidFill>
                <a:srgbClr val="79976B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BB3959E-E651-4464-A0C6-534D478AE588}"/>
              </a:ext>
            </a:extLst>
          </p:cNvPr>
          <p:cNvSpPr txBox="1"/>
          <p:nvPr/>
        </p:nvSpPr>
        <p:spPr>
          <a:xfrm>
            <a:off x="5965825" y="4355584"/>
            <a:ext cx="61277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79976B"/>
                </a:solidFill>
              </a:rPr>
              <a:t>——</a:t>
            </a:r>
            <a:r>
              <a:rPr lang="zh-CN" altLang="en-US" sz="2400" b="1" dirty="0">
                <a:solidFill>
                  <a:srgbClr val="79976B"/>
                </a:solidFill>
              </a:rPr>
              <a:t>本</a:t>
            </a:r>
            <a:r>
              <a:rPr lang="en-US" altLang="zh-CN" sz="2400" b="1" dirty="0">
                <a:solidFill>
                  <a:srgbClr val="79976B"/>
                </a:solidFill>
              </a:rPr>
              <a:t>PPT</a:t>
            </a:r>
            <a:r>
              <a:rPr lang="zh-CN" altLang="en-US" sz="2400" b="1" dirty="0">
                <a:solidFill>
                  <a:srgbClr val="79976B"/>
                </a:solidFill>
              </a:rPr>
              <a:t>部分内容引自黑马程序员视频课</a:t>
            </a:r>
          </a:p>
        </p:txBody>
      </p:sp>
    </p:spTree>
    <p:extLst>
      <p:ext uri="{BB962C8B-B14F-4D97-AF65-F5344CB8AC3E}">
        <p14:creationId xmlns:p14="http://schemas.microsoft.com/office/powerpoint/2010/main" val="27723063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5A36754F-9E73-7B19-5F7F-4A2C6AE4EED4}"/>
              </a:ext>
            </a:extLst>
          </p:cNvPr>
          <p:cNvSpPr/>
          <p:nvPr/>
        </p:nvSpPr>
        <p:spPr>
          <a:xfrm>
            <a:off x="6740131" y="1606056"/>
            <a:ext cx="3263900" cy="351885"/>
          </a:xfrm>
          <a:prstGeom prst="roundRect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rgbClr val="79976B"/>
                  </a:solidFill>
                </a:rPr>
                <a:t>项目进展和完成情况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2" name="Freeform: Shape 2">
            <a:extLst>
              <a:ext uri="{FF2B5EF4-FFF2-40B4-BE49-F238E27FC236}">
                <a16:creationId xmlns:a16="http://schemas.microsoft.com/office/drawing/2014/main" id="{DD17AF57-D1C8-0296-64E8-FA2AAF8446D5}"/>
              </a:ext>
            </a:extLst>
          </p:cNvPr>
          <p:cNvSpPr/>
          <p:nvPr/>
        </p:nvSpPr>
        <p:spPr>
          <a:xfrm>
            <a:off x="1229513" y="1318961"/>
            <a:ext cx="1916911" cy="2153178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txBody>
          <a:bodyPr vert="horz" wrap="square" lIns="121888" tIns="60944" rIns="121888" bIns="60944" numCol="1" anchor="t" anchorCtr="0" compatLnSpc="1"/>
          <a:lstStyle/>
          <a:p>
            <a:endParaRPr lang="en-US" sz="2485" kern="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grpSp>
        <p:nvGrpSpPr>
          <p:cNvPr id="3" name="Group 1">
            <a:extLst>
              <a:ext uri="{FF2B5EF4-FFF2-40B4-BE49-F238E27FC236}">
                <a16:creationId xmlns:a16="http://schemas.microsoft.com/office/drawing/2014/main" id="{8560D24C-58E2-8A92-17E3-0DEAFC04216B}"/>
              </a:ext>
            </a:extLst>
          </p:cNvPr>
          <p:cNvGrpSpPr/>
          <p:nvPr/>
        </p:nvGrpSpPr>
        <p:grpSpPr bwMode="auto">
          <a:xfrm>
            <a:off x="1543612" y="1867621"/>
            <a:ext cx="422568" cy="416117"/>
            <a:chOff x="7197121" y="8332916"/>
            <a:chExt cx="553830" cy="543285"/>
          </a:xfrm>
          <a:solidFill>
            <a:schemeClr val="bg1"/>
          </a:solidFill>
        </p:grpSpPr>
        <p:sp>
          <p:nvSpPr>
            <p:cNvPr id="4" name="Freeform 31">
              <a:extLst>
                <a:ext uri="{FF2B5EF4-FFF2-40B4-BE49-F238E27FC236}">
                  <a16:creationId xmlns:a16="http://schemas.microsoft.com/office/drawing/2014/main" id="{C84FE111-EF67-9222-3E38-F9B9EB771F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97121" y="8332916"/>
              <a:ext cx="553830" cy="543285"/>
            </a:xfrm>
            <a:custGeom>
              <a:avLst/>
              <a:gdLst>
                <a:gd name="T0" fmla="*/ 276915 w 462"/>
                <a:gd name="T1" fmla="*/ 0 h 453"/>
                <a:gd name="T2" fmla="*/ 276915 w 462"/>
                <a:gd name="T3" fmla="*/ 0 h 453"/>
                <a:gd name="T4" fmla="*/ 0 w 462"/>
                <a:gd name="T5" fmla="*/ 266246 h 453"/>
                <a:gd name="T6" fmla="*/ 276915 w 462"/>
                <a:gd name="T7" fmla="*/ 542086 h 453"/>
                <a:gd name="T8" fmla="*/ 552631 w 462"/>
                <a:gd name="T9" fmla="*/ 266246 h 453"/>
                <a:gd name="T10" fmla="*/ 276915 w 462"/>
                <a:gd name="T11" fmla="*/ 0 h 453"/>
                <a:gd name="T12" fmla="*/ 276915 w 462"/>
                <a:gd name="T13" fmla="*/ 478523 h 453"/>
                <a:gd name="T14" fmla="*/ 276915 w 462"/>
                <a:gd name="T15" fmla="*/ 478523 h 453"/>
                <a:gd name="T16" fmla="*/ 63535 w 462"/>
                <a:gd name="T17" fmla="*/ 266246 h 453"/>
                <a:gd name="T18" fmla="*/ 276915 w 462"/>
                <a:gd name="T19" fmla="*/ 53969 h 453"/>
                <a:gd name="T20" fmla="*/ 489097 w 462"/>
                <a:gd name="T21" fmla="*/ 266246 h 453"/>
                <a:gd name="T22" fmla="*/ 276915 w 462"/>
                <a:gd name="T23" fmla="*/ 478523 h 453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462" h="453">
                  <a:moveTo>
                    <a:pt x="231" y="0"/>
                  </a:moveTo>
                  <a:lnTo>
                    <a:pt x="231" y="0"/>
                  </a:lnTo>
                  <a:cubicBezTo>
                    <a:pt x="106" y="0"/>
                    <a:pt x="0" y="98"/>
                    <a:pt x="0" y="222"/>
                  </a:cubicBezTo>
                  <a:cubicBezTo>
                    <a:pt x="0" y="346"/>
                    <a:pt x="106" y="452"/>
                    <a:pt x="231" y="452"/>
                  </a:cubicBezTo>
                  <a:cubicBezTo>
                    <a:pt x="355" y="452"/>
                    <a:pt x="461" y="346"/>
                    <a:pt x="461" y="222"/>
                  </a:cubicBezTo>
                  <a:cubicBezTo>
                    <a:pt x="461" y="98"/>
                    <a:pt x="355" y="0"/>
                    <a:pt x="231" y="0"/>
                  </a:cubicBezTo>
                  <a:close/>
                  <a:moveTo>
                    <a:pt x="231" y="399"/>
                  </a:moveTo>
                  <a:lnTo>
                    <a:pt x="231" y="399"/>
                  </a:lnTo>
                  <a:cubicBezTo>
                    <a:pt x="133" y="399"/>
                    <a:pt x="53" y="319"/>
                    <a:pt x="53" y="222"/>
                  </a:cubicBezTo>
                  <a:cubicBezTo>
                    <a:pt x="53" y="124"/>
                    <a:pt x="133" y="45"/>
                    <a:pt x="231" y="45"/>
                  </a:cubicBezTo>
                  <a:cubicBezTo>
                    <a:pt x="328" y="45"/>
                    <a:pt x="408" y="124"/>
                    <a:pt x="408" y="222"/>
                  </a:cubicBezTo>
                  <a:cubicBezTo>
                    <a:pt x="408" y="319"/>
                    <a:pt x="328" y="399"/>
                    <a:pt x="231" y="3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5" name="Freeform 32">
              <a:extLst>
                <a:ext uri="{FF2B5EF4-FFF2-40B4-BE49-F238E27FC236}">
                  <a16:creationId xmlns:a16="http://schemas.microsoft.com/office/drawing/2014/main" id="{6DF8E295-89A3-3A5E-26A7-FFA40D4206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0784" y="8450839"/>
              <a:ext cx="126832" cy="261114"/>
            </a:xfrm>
            <a:custGeom>
              <a:avLst/>
              <a:gdLst>
                <a:gd name="T0" fmla="*/ 42672 w 107"/>
                <a:gd name="T1" fmla="*/ 0 h 222"/>
                <a:gd name="T2" fmla="*/ 0 w 107"/>
                <a:gd name="T3" fmla="*/ 0 h 222"/>
                <a:gd name="T4" fmla="*/ 0 w 107"/>
                <a:gd name="T5" fmla="*/ 156433 h 222"/>
                <a:gd name="T6" fmla="*/ 105496 w 107"/>
                <a:gd name="T7" fmla="*/ 259938 h 222"/>
                <a:gd name="T8" fmla="*/ 125647 w 107"/>
                <a:gd name="T9" fmla="*/ 229357 h 222"/>
                <a:gd name="T10" fmla="*/ 42672 w 107"/>
                <a:gd name="T11" fmla="*/ 134086 h 222"/>
                <a:gd name="T12" fmla="*/ 42672 w 107"/>
                <a:gd name="T13" fmla="*/ 0 h 22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07" h="222">
                  <a:moveTo>
                    <a:pt x="36" y="0"/>
                  </a:moveTo>
                  <a:lnTo>
                    <a:pt x="0" y="0"/>
                  </a:lnTo>
                  <a:lnTo>
                    <a:pt x="0" y="133"/>
                  </a:lnTo>
                  <a:lnTo>
                    <a:pt x="89" y="221"/>
                  </a:lnTo>
                  <a:lnTo>
                    <a:pt x="106" y="195"/>
                  </a:lnTo>
                  <a:lnTo>
                    <a:pt x="36" y="114"/>
                  </a:lnTo>
                  <a:lnTo>
                    <a:pt x="36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</p:grpSp>
      <p:sp>
        <p:nvSpPr>
          <p:cNvPr id="10" name="Freeform: Shape 2">
            <a:extLst>
              <a:ext uri="{FF2B5EF4-FFF2-40B4-BE49-F238E27FC236}">
                <a16:creationId xmlns:a16="http://schemas.microsoft.com/office/drawing/2014/main" id="{D7770040-6DE4-349C-7C5F-50F976D05C6C}"/>
              </a:ext>
            </a:extLst>
          </p:cNvPr>
          <p:cNvSpPr/>
          <p:nvPr/>
        </p:nvSpPr>
        <p:spPr>
          <a:xfrm>
            <a:off x="2187969" y="1468096"/>
            <a:ext cx="3785436" cy="4252007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121888" tIns="60944" rIns="121888" bIns="60944" numCol="1" anchor="t" anchorCtr="0" compatLnSpc="1"/>
          <a:lstStyle/>
          <a:p>
            <a:endParaRPr lang="en-US" sz="2485" kern="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D23CA2D4-81BE-AEE5-9C8B-5BC9FA7AC0D0}"/>
              </a:ext>
            </a:extLst>
          </p:cNvPr>
          <p:cNvGrpSpPr/>
          <p:nvPr/>
        </p:nvGrpSpPr>
        <p:grpSpPr>
          <a:xfrm>
            <a:off x="6740132" y="1610518"/>
            <a:ext cx="4418406" cy="1486440"/>
            <a:chOff x="283598" y="1759105"/>
            <a:chExt cx="4418406" cy="1486440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56EF106-A2AB-4A3D-A116-8A4CB179B33B}"/>
                </a:ext>
              </a:extLst>
            </p:cNvPr>
            <p:cNvSpPr txBox="1"/>
            <p:nvPr/>
          </p:nvSpPr>
          <p:spPr>
            <a:xfrm>
              <a:off x="283598" y="2161274"/>
              <a:ext cx="4418406" cy="10842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100" dirty="0">
                  <a:sym typeface="HarmonyOS Sans SC Light" panose="00000400000000000000" pitchFamily="2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100" dirty="0">
                  <a:sym typeface="HarmonyOS Sans SC Light" panose="00000400000000000000" pitchFamily="2" charset="-122"/>
                </a:rPr>
                <a:t>200</a:t>
              </a:r>
              <a:r>
                <a:rPr lang="zh-CN" altLang="en-US" sz="1100" dirty="0">
                  <a:sym typeface="HarmonyOS Sans SC Light" panose="00000400000000000000" pitchFamily="2" charset="-122"/>
                </a:rPr>
                <a:t>字以内，据统计每页幻灯片的最好控制在</a:t>
              </a:r>
              <a:r>
                <a:rPr lang="en-US" altLang="zh-CN" sz="1100" dirty="0">
                  <a:sym typeface="HarmonyOS Sans SC Light" panose="00000400000000000000" pitchFamily="2" charset="-122"/>
                </a:rPr>
                <a:t>5</a:t>
              </a:r>
              <a:r>
                <a:rPr lang="zh-CN" altLang="en-US" sz="1100" dirty="0">
                  <a:sym typeface="HarmonyOS Sans SC Light" panose="00000400000000000000" pitchFamily="2" charset="-122"/>
                </a:rPr>
                <a:t>分钟之内。此处添加详细文本描述，建议与标题相关并符合整体语言风格，语言描述尽量简洁生动。</a:t>
              </a:r>
              <a:endParaRPr lang="en-US" altLang="zh-CN" sz="1100" dirty="0">
                <a:sym typeface="HarmonyOS Sans SC Light" panose="00000400000000000000" pitchFamily="2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2BC6856D-3565-4BD9-0B1A-E6BBBCC06D7F}"/>
                </a:ext>
              </a:extLst>
            </p:cNvPr>
            <p:cNvSpPr txBox="1"/>
            <p:nvPr/>
          </p:nvSpPr>
          <p:spPr>
            <a:xfrm>
              <a:off x="670210" y="1759105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8B31169C-78D4-09E0-2F28-2894AFD5ACFF}"/>
              </a:ext>
            </a:extLst>
          </p:cNvPr>
          <p:cNvSpPr/>
          <p:nvPr/>
        </p:nvSpPr>
        <p:spPr>
          <a:xfrm>
            <a:off x="6784188" y="4363376"/>
            <a:ext cx="359102" cy="262037"/>
          </a:xfrm>
          <a:custGeom>
            <a:avLst/>
            <a:gdLst>
              <a:gd name="connsiteX0" fmla="*/ 803412 w 1757341"/>
              <a:gd name="connsiteY0" fmla="*/ 35186 h 1282331"/>
              <a:gd name="connsiteX1" fmla="*/ 1157226 w 1757341"/>
              <a:gd name="connsiteY1" fmla="*/ 228709 h 1282331"/>
              <a:gd name="connsiteX2" fmla="*/ 1579458 w 1757341"/>
              <a:gd name="connsiteY2" fmla="*/ 447643 h 1282331"/>
              <a:gd name="connsiteX3" fmla="*/ 1679151 w 1757341"/>
              <a:gd name="connsiteY3" fmla="*/ 580568 h 1282331"/>
              <a:gd name="connsiteX4" fmla="*/ 1757342 w 1757341"/>
              <a:gd name="connsiteY4" fmla="*/ 840553 h 1282331"/>
              <a:gd name="connsiteX5" fmla="*/ 1686970 w 1757341"/>
              <a:gd name="connsiteY5" fmla="*/ 1082945 h 1282331"/>
              <a:gd name="connsiteX6" fmla="*/ 1296015 w 1757341"/>
              <a:gd name="connsiteY6" fmla="*/ 1282332 h 1282331"/>
              <a:gd name="connsiteX7" fmla="*/ 951975 w 1757341"/>
              <a:gd name="connsiteY7" fmla="*/ 1239327 h 1282331"/>
              <a:gd name="connsiteX8" fmla="*/ 559065 w 1757341"/>
              <a:gd name="connsiteY8" fmla="*/ 1268649 h 1282331"/>
              <a:gd name="connsiteX9" fmla="*/ 35186 w 1757341"/>
              <a:gd name="connsiteY9" fmla="*/ 993025 h 1282331"/>
              <a:gd name="connsiteX10" fmla="*/ 13683 w 1757341"/>
              <a:gd name="connsiteY10" fmla="*/ 922654 h 1282331"/>
              <a:gd name="connsiteX11" fmla="*/ 0 w 1757341"/>
              <a:gd name="connsiteY11" fmla="*/ 826870 h 1282331"/>
              <a:gd name="connsiteX12" fmla="*/ 0 w 1757341"/>
              <a:gd name="connsiteY12" fmla="*/ 656804 h 1282331"/>
              <a:gd name="connsiteX13" fmla="*/ 5864 w 1757341"/>
              <a:gd name="connsiteY13" fmla="*/ 574704 h 1282331"/>
              <a:gd name="connsiteX14" fmla="*/ 615754 w 1757341"/>
              <a:gd name="connsiteY14" fmla="*/ 0 h 1282331"/>
              <a:gd name="connsiteX15" fmla="*/ 803412 w 1757341"/>
              <a:gd name="connsiteY15" fmla="*/ 35186 h 1282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757341" h="1282331">
                <a:moveTo>
                  <a:pt x="803412" y="35186"/>
                </a:moveTo>
                <a:cubicBezTo>
                  <a:pt x="916789" y="76236"/>
                  <a:pt x="1041895" y="177885"/>
                  <a:pt x="1157226" y="228709"/>
                </a:cubicBezTo>
                <a:cubicBezTo>
                  <a:pt x="1296015" y="293216"/>
                  <a:pt x="1444578" y="324493"/>
                  <a:pt x="1579458" y="447643"/>
                </a:cubicBezTo>
                <a:cubicBezTo>
                  <a:pt x="1622463" y="484784"/>
                  <a:pt x="1647875" y="535608"/>
                  <a:pt x="1679151" y="580568"/>
                </a:cubicBezTo>
                <a:cubicBezTo>
                  <a:pt x="1733885" y="658759"/>
                  <a:pt x="1757342" y="758453"/>
                  <a:pt x="1757342" y="840553"/>
                </a:cubicBezTo>
                <a:cubicBezTo>
                  <a:pt x="1757342" y="916789"/>
                  <a:pt x="1733885" y="1014528"/>
                  <a:pt x="1686970" y="1082945"/>
                </a:cubicBezTo>
                <a:cubicBezTo>
                  <a:pt x="1587277" y="1225644"/>
                  <a:pt x="1417211" y="1282332"/>
                  <a:pt x="1296015" y="1282332"/>
                </a:cubicBezTo>
                <a:cubicBezTo>
                  <a:pt x="1170910" y="1282332"/>
                  <a:pt x="1071216" y="1239327"/>
                  <a:pt x="951975" y="1239327"/>
                </a:cubicBezTo>
                <a:lnTo>
                  <a:pt x="559065" y="1268649"/>
                </a:lnTo>
                <a:cubicBezTo>
                  <a:pt x="387045" y="1260830"/>
                  <a:pt x="142699" y="1233463"/>
                  <a:pt x="35186" y="993025"/>
                </a:cubicBezTo>
                <a:cubicBezTo>
                  <a:pt x="25412" y="969568"/>
                  <a:pt x="19548" y="946111"/>
                  <a:pt x="13683" y="922654"/>
                </a:cubicBezTo>
                <a:cubicBezTo>
                  <a:pt x="5864" y="891377"/>
                  <a:pt x="0" y="830779"/>
                  <a:pt x="0" y="826870"/>
                </a:cubicBezTo>
                <a:lnTo>
                  <a:pt x="0" y="656804"/>
                </a:lnTo>
                <a:lnTo>
                  <a:pt x="5864" y="574704"/>
                </a:lnTo>
                <a:cubicBezTo>
                  <a:pt x="41050" y="222844"/>
                  <a:pt x="375317" y="0"/>
                  <a:pt x="615754" y="0"/>
                </a:cubicBezTo>
                <a:cubicBezTo>
                  <a:pt x="680261" y="0"/>
                  <a:pt x="734995" y="9774"/>
                  <a:pt x="803412" y="35186"/>
                </a:cubicBezTo>
                <a:close/>
              </a:path>
            </a:pathLst>
          </a:custGeom>
          <a:solidFill>
            <a:srgbClr val="79976B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ECC51C36-A7AA-D1F9-DC17-3123C402B2DE}"/>
              </a:ext>
            </a:extLst>
          </p:cNvPr>
          <p:cNvSpPr/>
          <p:nvPr/>
        </p:nvSpPr>
        <p:spPr>
          <a:xfrm>
            <a:off x="6784188" y="5127217"/>
            <a:ext cx="270989" cy="262037"/>
          </a:xfrm>
          <a:custGeom>
            <a:avLst/>
            <a:gdLst>
              <a:gd name="connsiteX0" fmla="*/ 1210005 w 1301879"/>
              <a:gd name="connsiteY0" fmla="*/ 111422 h 1258874"/>
              <a:gd name="connsiteX1" fmla="*/ 1227598 w 1301879"/>
              <a:gd name="connsiteY1" fmla="*/ 252166 h 1258874"/>
              <a:gd name="connsiteX2" fmla="*/ 1245191 w 1301879"/>
              <a:gd name="connsiteY2" fmla="*/ 443734 h 1258874"/>
              <a:gd name="connsiteX3" fmla="*/ 1301879 w 1301879"/>
              <a:gd name="connsiteY3" fmla="*/ 885513 h 1258874"/>
              <a:gd name="connsiteX4" fmla="*/ 1233463 w 1301879"/>
              <a:gd name="connsiteY4" fmla="*/ 1102493 h 1258874"/>
              <a:gd name="connsiteX5" fmla="*/ 807322 w 1301879"/>
              <a:gd name="connsiteY5" fmla="*/ 1258875 h 1258874"/>
              <a:gd name="connsiteX6" fmla="*/ 533654 w 1301879"/>
              <a:gd name="connsiteY6" fmla="*/ 1215870 h 1258874"/>
              <a:gd name="connsiteX7" fmla="*/ 195477 w 1301879"/>
              <a:gd name="connsiteY7" fmla="*/ 1012573 h 1258874"/>
              <a:gd name="connsiteX8" fmla="*/ 0 w 1301879"/>
              <a:gd name="connsiteY8" fmla="*/ 594251 h 1258874"/>
              <a:gd name="connsiteX9" fmla="*/ 0 w 1301879"/>
              <a:gd name="connsiteY9" fmla="*/ 557111 h 1258874"/>
              <a:gd name="connsiteX10" fmla="*/ 3909 w 1301879"/>
              <a:gd name="connsiteY10" fmla="*/ 525834 h 1258874"/>
              <a:gd name="connsiteX11" fmla="*/ 191568 w 1301879"/>
              <a:gd name="connsiteY11" fmla="*/ 361633 h 1258874"/>
              <a:gd name="connsiteX12" fmla="*/ 731086 w 1301879"/>
              <a:gd name="connsiteY12" fmla="*/ 76236 h 1258874"/>
              <a:gd name="connsiteX13" fmla="*/ 1037985 w 1301879"/>
              <a:gd name="connsiteY13" fmla="*/ 0 h 1258874"/>
              <a:gd name="connsiteX14" fmla="*/ 1210005 w 1301879"/>
              <a:gd name="connsiteY14" fmla="*/ 111422 h 1258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301879" h="1258874">
                <a:moveTo>
                  <a:pt x="1210005" y="111422"/>
                </a:moveTo>
                <a:cubicBezTo>
                  <a:pt x="1219779" y="158337"/>
                  <a:pt x="1223689" y="205251"/>
                  <a:pt x="1227598" y="252166"/>
                </a:cubicBezTo>
                <a:cubicBezTo>
                  <a:pt x="1233463" y="312764"/>
                  <a:pt x="1235417" y="379226"/>
                  <a:pt x="1245191" y="443734"/>
                </a:cubicBezTo>
                <a:cubicBezTo>
                  <a:pt x="1254965" y="514106"/>
                  <a:pt x="1301879" y="764317"/>
                  <a:pt x="1301879" y="885513"/>
                </a:cubicBezTo>
                <a:cubicBezTo>
                  <a:pt x="1301879" y="955885"/>
                  <a:pt x="1292106" y="1030166"/>
                  <a:pt x="1233463" y="1102493"/>
                </a:cubicBezTo>
                <a:cubicBezTo>
                  <a:pt x="1141588" y="1213915"/>
                  <a:pt x="924608" y="1258875"/>
                  <a:pt x="807322" y="1258875"/>
                </a:cubicBezTo>
                <a:cubicBezTo>
                  <a:pt x="717402" y="1258875"/>
                  <a:pt x="623573" y="1249101"/>
                  <a:pt x="533654" y="1215870"/>
                </a:cubicBezTo>
                <a:cubicBezTo>
                  <a:pt x="422231" y="1176774"/>
                  <a:pt x="308854" y="1129860"/>
                  <a:pt x="195477" y="1012573"/>
                </a:cubicBezTo>
                <a:cubicBezTo>
                  <a:pt x="111422" y="926563"/>
                  <a:pt x="0" y="703719"/>
                  <a:pt x="0" y="594251"/>
                </a:cubicBezTo>
                <a:lnTo>
                  <a:pt x="0" y="557111"/>
                </a:lnTo>
                <a:cubicBezTo>
                  <a:pt x="1955" y="547337"/>
                  <a:pt x="3909" y="533653"/>
                  <a:pt x="3909" y="525834"/>
                </a:cubicBezTo>
                <a:cubicBezTo>
                  <a:pt x="11729" y="439824"/>
                  <a:pt x="123151" y="394864"/>
                  <a:pt x="191568" y="361633"/>
                </a:cubicBezTo>
                <a:cubicBezTo>
                  <a:pt x="369452" y="273668"/>
                  <a:pt x="551246" y="142699"/>
                  <a:pt x="731086" y="76236"/>
                </a:cubicBezTo>
                <a:cubicBezTo>
                  <a:pt x="824914" y="41050"/>
                  <a:pt x="940246" y="0"/>
                  <a:pt x="1037985" y="0"/>
                </a:cubicBezTo>
                <a:cubicBezTo>
                  <a:pt x="1100538" y="0"/>
                  <a:pt x="1188503" y="13683"/>
                  <a:pt x="1210005" y="111422"/>
                </a:cubicBezTo>
                <a:close/>
              </a:path>
            </a:pathLst>
          </a:custGeom>
          <a:solidFill>
            <a:srgbClr val="E2C34E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0AABACA1-ACAA-5881-14A5-A81EF92D71BF}"/>
              </a:ext>
            </a:extLst>
          </p:cNvPr>
          <p:cNvSpPr/>
          <p:nvPr/>
        </p:nvSpPr>
        <p:spPr>
          <a:xfrm>
            <a:off x="6740132" y="3514688"/>
            <a:ext cx="386612" cy="400111"/>
          </a:xfrm>
          <a:custGeom>
            <a:avLst/>
            <a:gdLst>
              <a:gd name="connsiteX0" fmla="*/ 957839 w 1399618"/>
              <a:gd name="connsiteY0" fmla="*/ 25412 h 1448487"/>
              <a:gd name="connsiteX1" fmla="*/ 1251056 w 1399618"/>
              <a:gd name="connsiteY1" fmla="*/ 207206 h 1448487"/>
              <a:gd name="connsiteX2" fmla="*/ 1268648 w 1399618"/>
              <a:gd name="connsiteY2" fmla="*/ 226754 h 1448487"/>
              <a:gd name="connsiteX3" fmla="*/ 1284287 w 1399618"/>
              <a:gd name="connsiteY3" fmla="*/ 248256 h 1448487"/>
              <a:gd name="connsiteX4" fmla="*/ 1342930 w 1399618"/>
              <a:gd name="connsiteY4" fmla="*/ 347950 h 1448487"/>
              <a:gd name="connsiteX5" fmla="*/ 1399618 w 1399618"/>
              <a:gd name="connsiteY5" fmla="*/ 574704 h 1448487"/>
              <a:gd name="connsiteX6" fmla="*/ 1399618 w 1399618"/>
              <a:gd name="connsiteY6" fmla="*/ 690035 h 1448487"/>
              <a:gd name="connsiteX7" fmla="*/ 1393754 w 1399618"/>
              <a:gd name="connsiteY7" fmla="*/ 758452 h 1448487"/>
              <a:gd name="connsiteX8" fmla="*/ 1354659 w 1399618"/>
              <a:gd name="connsiteY8" fmla="*/ 977387 h 1448487"/>
              <a:gd name="connsiteX9" fmla="*/ 1260829 w 1399618"/>
              <a:gd name="connsiteY9" fmla="*/ 1229553 h 1448487"/>
              <a:gd name="connsiteX10" fmla="*/ 1034076 w 1399618"/>
              <a:gd name="connsiteY10" fmla="*/ 1387890 h 1448487"/>
              <a:gd name="connsiteX11" fmla="*/ 938292 w 1399618"/>
              <a:gd name="connsiteY11" fmla="*/ 1415257 h 1448487"/>
              <a:gd name="connsiteX12" fmla="*/ 719357 w 1399618"/>
              <a:gd name="connsiteY12" fmla="*/ 1448488 h 1448487"/>
              <a:gd name="connsiteX13" fmla="*/ 615754 w 1399618"/>
              <a:gd name="connsiteY13" fmla="*/ 1448488 h 1448487"/>
              <a:gd name="connsiteX14" fmla="*/ 170065 w 1399618"/>
              <a:gd name="connsiteY14" fmla="*/ 1215870 h 1448487"/>
              <a:gd name="connsiteX15" fmla="*/ 99693 w 1399618"/>
              <a:gd name="connsiteY15" fmla="*/ 1108357 h 1448487"/>
              <a:gd name="connsiteX16" fmla="*/ 35186 w 1399618"/>
              <a:gd name="connsiteY16" fmla="*/ 926563 h 1448487"/>
              <a:gd name="connsiteX17" fmla="*/ 0 w 1399618"/>
              <a:gd name="connsiteY17" fmla="*/ 721312 h 1448487"/>
              <a:gd name="connsiteX18" fmla="*/ 0 w 1399618"/>
              <a:gd name="connsiteY18" fmla="*/ 641166 h 1448487"/>
              <a:gd name="connsiteX19" fmla="*/ 3910 w 1399618"/>
              <a:gd name="connsiteY19" fmla="*/ 605980 h 1448487"/>
              <a:gd name="connsiteX20" fmla="*/ 29322 w 1399618"/>
              <a:gd name="connsiteY20" fmla="*/ 490648 h 1448487"/>
              <a:gd name="connsiteX21" fmla="*/ 33231 w 1399618"/>
              <a:gd name="connsiteY21" fmla="*/ 480875 h 1448487"/>
              <a:gd name="connsiteX22" fmla="*/ 93829 w 1399618"/>
              <a:gd name="connsiteY22" fmla="*/ 347950 h 1448487"/>
              <a:gd name="connsiteX23" fmla="*/ 125106 w 1399618"/>
              <a:gd name="connsiteY23" fmla="*/ 301035 h 1448487"/>
              <a:gd name="connsiteX24" fmla="*/ 150518 w 1399618"/>
              <a:gd name="connsiteY24" fmla="*/ 269759 h 1448487"/>
              <a:gd name="connsiteX25" fmla="*/ 367498 w 1399618"/>
              <a:gd name="connsiteY25" fmla="*/ 91874 h 1448487"/>
              <a:gd name="connsiteX26" fmla="*/ 576658 w 1399618"/>
              <a:gd name="connsiteY26" fmla="*/ 17593 h 1448487"/>
              <a:gd name="connsiteX27" fmla="*/ 705674 w 1399618"/>
              <a:gd name="connsiteY27" fmla="*/ 0 h 1448487"/>
              <a:gd name="connsiteX28" fmla="*/ 815141 w 1399618"/>
              <a:gd name="connsiteY28" fmla="*/ 0 h 1448487"/>
              <a:gd name="connsiteX29" fmla="*/ 957839 w 1399618"/>
              <a:gd name="connsiteY29" fmla="*/ 25412 h 144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399618" h="1448487">
                <a:moveTo>
                  <a:pt x="957839" y="25412"/>
                </a:moveTo>
                <a:cubicBezTo>
                  <a:pt x="1051669" y="56688"/>
                  <a:pt x="1174819" y="97739"/>
                  <a:pt x="1251056" y="207206"/>
                </a:cubicBezTo>
                <a:cubicBezTo>
                  <a:pt x="1254965" y="213070"/>
                  <a:pt x="1264739" y="220889"/>
                  <a:pt x="1268648" y="226754"/>
                </a:cubicBezTo>
                <a:cubicBezTo>
                  <a:pt x="1274513" y="230663"/>
                  <a:pt x="1278422" y="240437"/>
                  <a:pt x="1284287" y="248256"/>
                </a:cubicBezTo>
                <a:cubicBezTo>
                  <a:pt x="1307744" y="275623"/>
                  <a:pt x="1331201" y="316673"/>
                  <a:pt x="1342930" y="347950"/>
                </a:cubicBezTo>
                <a:cubicBezTo>
                  <a:pt x="1362478" y="394864"/>
                  <a:pt x="1399618" y="510196"/>
                  <a:pt x="1399618" y="574704"/>
                </a:cubicBezTo>
                <a:lnTo>
                  <a:pt x="1399618" y="690035"/>
                </a:lnTo>
                <a:cubicBezTo>
                  <a:pt x="1397664" y="713493"/>
                  <a:pt x="1393754" y="752588"/>
                  <a:pt x="1393754" y="758452"/>
                </a:cubicBezTo>
                <a:cubicBezTo>
                  <a:pt x="1393754" y="762362"/>
                  <a:pt x="1370297" y="905061"/>
                  <a:pt x="1354659" y="977387"/>
                </a:cubicBezTo>
                <a:cubicBezTo>
                  <a:pt x="1337066" y="1061443"/>
                  <a:pt x="1319473" y="1145498"/>
                  <a:pt x="1260829" y="1229553"/>
                </a:cubicBezTo>
                <a:cubicBezTo>
                  <a:pt x="1208051" y="1303835"/>
                  <a:pt x="1112267" y="1362478"/>
                  <a:pt x="1034076" y="1387890"/>
                </a:cubicBezTo>
                <a:cubicBezTo>
                  <a:pt x="1002799" y="1397664"/>
                  <a:pt x="969568" y="1409392"/>
                  <a:pt x="938292" y="1415257"/>
                </a:cubicBezTo>
                <a:cubicBezTo>
                  <a:pt x="932427" y="1417211"/>
                  <a:pt x="770181" y="1448488"/>
                  <a:pt x="719357" y="1448488"/>
                </a:cubicBezTo>
                <a:lnTo>
                  <a:pt x="615754" y="1448488"/>
                </a:lnTo>
                <a:cubicBezTo>
                  <a:pt x="465236" y="1442623"/>
                  <a:pt x="279533" y="1364433"/>
                  <a:pt x="170065" y="1215870"/>
                </a:cubicBezTo>
                <a:cubicBezTo>
                  <a:pt x="146608" y="1184593"/>
                  <a:pt x="119241" y="1141588"/>
                  <a:pt x="99693" y="1108357"/>
                </a:cubicBezTo>
                <a:cubicBezTo>
                  <a:pt x="93829" y="1098583"/>
                  <a:pt x="35186" y="951975"/>
                  <a:pt x="35186" y="926563"/>
                </a:cubicBezTo>
                <a:cubicBezTo>
                  <a:pt x="35186" y="924608"/>
                  <a:pt x="0" y="789729"/>
                  <a:pt x="0" y="721312"/>
                </a:cubicBezTo>
                <a:lnTo>
                  <a:pt x="0" y="641166"/>
                </a:lnTo>
                <a:cubicBezTo>
                  <a:pt x="1955" y="629437"/>
                  <a:pt x="1955" y="617709"/>
                  <a:pt x="3910" y="605980"/>
                </a:cubicBezTo>
                <a:cubicBezTo>
                  <a:pt x="9774" y="568839"/>
                  <a:pt x="29322" y="494558"/>
                  <a:pt x="29322" y="490648"/>
                </a:cubicBezTo>
                <a:cubicBezTo>
                  <a:pt x="29322" y="484784"/>
                  <a:pt x="33231" y="482829"/>
                  <a:pt x="33231" y="480875"/>
                </a:cubicBezTo>
                <a:cubicBezTo>
                  <a:pt x="46915" y="437870"/>
                  <a:pt x="68417" y="390955"/>
                  <a:pt x="93829" y="347950"/>
                </a:cubicBezTo>
                <a:cubicBezTo>
                  <a:pt x="101648" y="334266"/>
                  <a:pt x="125106" y="304945"/>
                  <a:pt x="125106" y="301035"/>
                </a:cubicBezTo>
                <a:cubicBezTo>
                  <a:pt x="125106" y="295171"/>
                  <a:pt x="142699" y="279533"/>
                  <a:pt x="150518" y="269759"/>
                </a:cubicBezTo>
                <a:cubicBezTo>
                  <a:pt x="207206" y="199387"/>
                  <a:pt x="289307" y="132925"/>
                  <a:pt x="367498" y="91874"/>
                </a:cubicBezTo>
                <a:cubicBezTo>
                  <a:pt x="433960" y="56688"/>
                  <a:pt x="506287" y="31276"/>
                  <a:pt x="576658" y="17593"/>
                </a:cubicBezTo>
                <a:cubicBezTo>
                  <a:pt x="617709" y="9774"/>
                  <a:pt x="699809" y="0"/>
                  <a:pt x="705674" y="0"/>
                </a:cubicBezTo>
                <a:lnTo>
                  <a:pt x="815141" y="0"/>
                </a:lnTo>
                <a:cubicBezTo>
                  <a:pt x="836643" y="0"/>
                  <a:pt x="951975" y="23457"/>
                  <a:pt x="957839" y="25412"/>
                </a:cubicBezTo>
                <a:close/>
              </a:path>
            </a:pathLst>
          </a:custGeom>
          <a:solidFill>
            <a:srgbClr val="A7BFAA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602CC50C-1912-D4CE-5980-137FB5EA873F}"/>
              </a:ext>
            </a:extLst>
          </p:cNvPr>
          <p:cNvGrpSpPr/>
          <p:nvPr/>
        </p:nvGrpSpPr>
        <p:grpSpPr>
          <a:xfrm>
            <a:off x="7222732" y="3394105"/>
            <a:ext cx="2966425" cy="763182"/>
            <a:chOff x="283598" y="1906534"/>
            <a:chExt cx="2966425" cy="763182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4BA052CD-61F3-909F-FFF9-3465C8D2E5B4}"/>
                </a:ext>
              </a:extLst>
            </p:cNvPr>
            <p:cNvSpPr txBox="1"/>
            <p:nvPr/>
          </p:nvSpPr>
          <p:spPr>
            <a:xfrm>
              <a:off x="283598" y="213726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33891393-FE6A-F448-D295-D6FD35753995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FB63B08E-32B7-EDD5-3EB5-D636780D60B5}"/>
              </a:ext>
            </a:extLst>
          </p:cNvPr>
          <p:cNvGrpSpPr/>
          <p:nvPr/>
        </p:nvGrpSpPr>
        <p:grpSpPr>
          <a:xfrm>
            <a:off x="7222732" y="4210326"/>
            <a:ext cx="2966425" cy="763182"/>
            <a:chOff x="283598" y="1906534"/>
            <a:chExt cx="2966425" cy="763182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23A9397-E930-3E89-5286-2ACE7FCBFAF0}"/>
                </a:ext>
              </a:extLst>
            </p:cNvPr>
            <p:cNvSpPr txBox="1"/>
            <p:nvPr/>
          </p:nvSpPr>
          <p:spPr>
            <a:xfrm>
              <a:off x="283598" y="213726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73623097-9704-AF4E-7562-8F1F0FE46F38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4751EFDC-6DD0-2546-0302-E698063E2DE6}"/>
              </a:ext>
            </a:extLst>
          </p:cNvPr>
          <p:cNvGrpSpPr/>
          <p:nvPr/>
        </p:nvGrpSpPr>
        <p:grpSpPr>
          <a:xfrm>
            <a:off x="7222732" y="5026547"/>
            <a:ext cx="2966425" cy="763182"/>
            <a:chOff x="283598" y="1906534"/>
            <a:chExt cx="2966425" cy="763182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62451F96-A1B7-67A0-77DF-95E11EFE9E1E}"/>
                </a:ext>
              </a:extLst>
            </p:cNvPr>
            <p:cNvSpPr txBox="1"/>
            <p:nvPr/>
          </p:nvSpPr>
          <p:spPr>
            <a:xfrm>
              <a:off x="283598" y="213726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4031C46A-5CB1-367F-3E54-357DD0B50C7E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18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rgbClr val="79976B"/>
                  </a:solidFill>
                </a:rPr>
                <a:t>项目进展和完成情况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2" name="TextBox 17">
            <a:extLst>
              <a:ext uri="{FF2B5EF4-FFF2-40B4-BE49-F238E27FC236}">
                <a16:creationId xmlns:a16="http://schemas.microsoft.com/office/drawing/2014/main" id="{51BFFA32-1FE5-1E7A-5AAC-ECF8F6DD0C11}"/>
              </a:ext>
            </a:extLst>
          </p:cNvPr>
          <p:cNvSpPr txBox="1"/>
          <p:nvPr/>
        </p:nvSpPr>
        <p:spPr>
          <a:xfrm>
            <a:off x="5470505" y="3129457"/>
            <a:ext cx="1247814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添加</a:t>
            </a:r>
            <a:endParaRPr lang="en-US" altLang="zh-CN" sz="2400" b="1" dirty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ctr"/>
            <a:r>
              <a:rPr lang="zh-CN" altLang="en-US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标题</a:t>
            </a:r>
            <a:endParaRPr lang="zh-CN" altLang="en-US" sz="2400" dirty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Freeform 5">
            <a:extLst>
              <a:ext uri="{FF2B5EF4-FFF2-40B4-BE49-F238E27FC236}">
                <a16:creationId xmlns:a16="http://schemas.microsoft.com/office/drawing/2014/main" id="{D224885A-2CFA-865A-5359-2A06911A4530}"/>
              </a:ext>
            </a:extLst>
          </p:cNvPr>
          <p:cNvSpPr/>
          <p:nvPr/>
        </p:nvSpPr>
        <p:spPr bwMode="auto">
          <a:xfrm>
            <a:off x="4433263" y="3498789"/>
            <a:ext cx="1591319" cy="1597668"/>
          </a:xfrm>
          <a:custGeom>
            <a:avLst/>
            <a:gdLst>
              <a:gd name="T0" fmla="*/ 1809 w 4497"/>
              <a:gd name="T1" fmla="*/ 3511 h 4497"/>
              <a:gd name="T2" fmla="*/ 986 w 4497"/>
              <a:gd name="T3" fmla="*/ 3511 h 4497"/>
              <a:gd name="T4" fmla="*/ 986 w 4497"/>
              <a:gd name="T5" fmla="*/ 2687 h 4497"/>
              <a:gd name="T6" fmla="*/ 0 w 4497"/>
              <a:gd name="T7" fmla="*/ 0 h 4497"/>
              <a:gd name="T8" fmla="*/ 1873 w 4497"/>
              <a:gd name="T9" fmla="*/ 0 h 4497"/>
              <a:gd name="T10" fmla="*/ 2721 w 4497"/>
              <a:gd name="T11" fmla="*/ 1776 h 4497"/>
              <a:gd name="T12" fmla="*/ 4497 w 4497"/>
              <a:gd name="T13" fmla="*/ 2624 h 4497"/>
              <a:gd name="T14" fmla="*/ 4497 w 4497"/>
              <a:gd name="T15" fmla="*/ 4497 h 4497"/>
              <a:gd name="T16" fmla="*/ 1809 w 4497"/>
              <a:gd name="T17" fmla="*/ 3511 h 4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97" h="4497">
                <a:moveTo>
                  <a:pt x="1809" y="3511"/>
                </a:moveTo>
                <a:lnTo>
                  <a:pt x="986" y="3511"/>
                </a:lnTo>
                <a:lnTo>
                  <a:pt x="986" y="2687"/>
                </a:lnTo>
                <a:cubicBezTo>
                  <a:pt x="369" y="1896"/>
                  <a:pt x="40" y="953"/>
                  <a:pt x="0" y="0"/>
                </a:cubicBezTo>
                <a:lnTo>
                  <a:pt x="1873" y="0"/>
                </a:lnTo>
                <a:cubicBezTo>
                  <a:pt x="1938" y="644"/>
                  <a:pt x="2222" y="1276"/>
                  <a:pt x="2721" y="1776"/>
                </a:cubicBezTo>
                <a:cubicBezTo>
                  <a:pt x="3221" y="2275"/>
                  <a:pt x="3853" y="2558"/>
                  <a:pt x="4497" y="2624"/>
                </a:cubicBezTo>
                <a:lnTo>
                  <a:pt x="4497" y="4497"/>
                </a:lnTo>
                <a:cubicBezTo>
                  <a:pt x="3544" y="4457"/>
                  <a:pt x="2601" y="4128"/>
                  <a:pt x="1809" y="3511"/>
                </a:cubicBezTo>
                <a:close/>
              </a:path>
            </a:pathLst>
          </a:custGeom>
          <a:solidFill>
            <a:srgbClr val="E2C34E"/>
          </a:solidFill>
          <a:ln>
            <a:noFill/>
          </a:ln>
        </p:spPr>
        <p:txBody>
          <a:bodyPr vert="horz" wrap="square" lIns="121888" tIns="60944" rIns="121888" bIns="60944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85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Freeform 6">
            <a:extLst>
              <a:ext uri="{FF2B5EF4-FFF2-40B4-BE49-F238E27FC236}">
                <a16:creationId xmlns:a16="http://schemas.microsoft.com/office/drawing/2014/main" id="{977FD9C7-2A3A-8FCC-FA2C-54E2A47FBF3E}"/>
              </a:ext>
            </a:extLst>
          </p:cNvPr>
          <p:cNvSpPr/>
          <p:nvPr/>
        </p:nvSpPr>
        <p:spPr bwMode="auto">
          <a:xfrm>
            <a:off x="4433263" y="1761458"/>
            <a:ext cx="1591319" cy="1595551"/>
          </a:xfrm>
          <a:custGeom>
            <a:avLst/>
            <a:gdLst>
              <a:gd name="T0" fmla="*/ 986 w 4497"/>
              <a:gd name="T1" fmla="*/ 1809 h 4497"/>
              <a:gd name="T2" fmla="*/ 986 w 4497"/>
              <a:gd name="T3" fmla="*/ 986 h 4497"/>
              <a:gd name="T4" fmla="*/ 1809 w 4497"/>
              <a:gd name="T5" fmla="*/ 986 h 4497"/>
              <a:gd name="T6" fmla="*/ 4497 w 4497"/>
              <a:gd name="T7" fmla="*/ 0 h 4497"/>
              <a:gd name="T8" fmla="*/ 4497 w 4497"/>
              <a:gd name="T9" fmla="*/ 1861 h 4497"/>
              <a:gd name="T10" fmla="*/ 2659 w 4497"/>
              <a:gd name="T11" fmla="*/ 2659 h 4497"/>
              <a:gd name="T12" fmla="*/ 1861 w 4497"/>
              <a:gd name="T13" fmla="*/ 4497 h 4497"/>
              <a:gd name="T14" fmla="*/ 0 w 4497"/>
              <a:gd name="T15" fmla="*/ 4497 h 4497"/>
              <a:gd name="T16" fmla="*/ 986 w 4497"/>
              <a:gd name="T17" fmla="*/ 1809 h 4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97" h="4497">
                <a:moveTo>
                  <a:pt x="986" y="1809"/>
                </a:moveTo>
                <a:lnTo>
                  <a:pt x="986" y="986"/>
                </a:lnTo>
                <a:lnTo>
                  <a:pt x="1809" y="986"/>
                </a:lnTo>
                <a:cubicBezTo>
                  <a:pt x="2601" y="369"/>
                  <a:pt x="3544" y="40"/>
                  <a:pt x="4497" y="0"/>
                </a:cubicBezTo>
                <a:lnTo>
                  <a:pt x="4497" y="1861"/>
                </a:lnTo>
                <a:cubicBezTo>
                  <a:pt x="3824" y="1887"/>
                  <a:pt x="3165" y="2152"/>
                  <a:pt x="2659" y="2659"/>
                </a:cubicBezTo>
                <a:cubicBezTo>
                  <a:pt x="2152" y="3165"/>
                  <a:pt x="1887" y="3824"/>
                  <a:pt x="1861" y="4497"/>
                </a:cubicBezTo>
                <a:lnTo>
                  <a:pt x="0" y="4497"/>
                </a:lnTo>
                <a:cubicBezTo>
                  <a:pt x="40" y="3544"/>
                  <a:pt x="369" y="2601"/>
                  <a:pt x="986" y="1809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txBody>
          <a:bodyPr vert="horz" wrap="square" lIns="121888" tIns="60944" rIns="121888" bIns="60944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85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6A8E5398-8986-377C-48F5-B1CBCCA9CBB9}"/>
              </a:ext>
            </a:extLst>
          </p:cNvPr>
          <p:cNvSpPr/>
          <p:nvPr/>
        </p:nvSpPr>
        <p:spPr bwMode="auto">
          <a:xfrm>
            <a:off x="6164245" y="3498789"/>
            <a:ext cx="1591319" cy="1597668"/>
          </a:xfrm>
          <a:custGeom>
            <a:avLst/>
            <a:gdLst>
              <a:gd name="T0" fmla="*/ 3511 w 4497"/>
              <a:gd name="T1" fmla="*/ 3511 h 4497"/>
              <a:gd name="T2" fmla="*/ 2687 w 4497"/>
              <a:gd name="T3" fmla="*/ 3511 h 4497"/>
              <a:gd name="T4" fmla="*/ 0 w 4497"/>
              <a:gd name="T5" fmla="*/ 4497 h 4497"/>
              <a:gd name="T6" fmla="*/ 0 w 4497"/>
              <a:gd name="T7" fmla="*/ 2636 h 4497"/>
              <a:gd name="T8" fmla="*/ 1838 w 4497"/>
              <a:gd name="T9" fmla="*/ 1838 h 4497"/>
              <a:gd name="T10" fmla="*/ 2636 w 4497"/>
              <a:gd name="T11" fmla="*/ 0 h 4497"/>
              <a:gd name="T12" fmla="*/ 4497 w 4497"/>
              <a:gd name="T13" fmla="*/ 0 h 4497"/>
              <a:gd name="T14" fmla="*/ 3511 w 4497"/>
              <a:gd name="T15" fmla="*/ 2687 h 4497"/>
              <a:gd name="T16" fmla="*/ 3511 w 4497"/>
              <a:gd name="T17" fmla="*/ 3511 h 4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97" h="4497">
                <a:moveTo>
                  <a:pt x="3511" y="3511"/>
                </a:moveTo>
                <a:lnTo>
                  <a:pt x="2687" y="3511"/>
                </a:lnTo>
                <a:cubicBezTo>
                  <a:pt x="1896" y="4128"/>
                  <a:pt x="953" y="4457"/>
                  <a:pt x="0" y="4497"/>
                </a:cubicBezTo>
                <a:lnTo>
                  <a:pt x="0" y="2636"/>
                </a:lnTo>
                <a:cubicBezTo>
                  <a:pt x="673" y="2610"/>
                  <a:pt x="1332" y="2345"/>
                  <a:pt x="1838" y="1838"/>
                </a:cubicBezTo>
                <a:cubicBezTo>
                  <a:pt x="2345" y="1332"/>
                  <a:pt x="2610" y="673"/>
                  <a:pt x="2636" y="0"/>
                </a:cubicBezTo>
                <a:lnTo>
                  <a:pt x="4497" y="0"/>
                </a:lnTo>
                <a:cubicBezTo>
                  <a:pt x="4457" y="953"/>
                  <a:pt x="4128" y="1896"/>
                  <a:pt x="3511" y="2687"/>
                </a:cubicBezTo>
                <a:lnTo>
                  <a:pt x="3511" y="3511"/>
                </a:lnTo>
                <a:close/>
              </a:path>
            </a:pathLst>
          </a:custGeom>
          <a:solidFill>
            <a:srgbClr val="A7BFAA"/>
          </a:solidFill>
          <a:ln>
            <a:noFill/>
          </a:ln>
        </p:spPr>
        <p:txBody>
          <a:bodyPr vert="horz" wrap="square" lIns="121888" tIns="60944" rIns="121888" bIns="60944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85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4DF6C73A-673E-E2AF-528D-648A136D03A6}"/>
              </a:ext>
            </a:extLst>
          </p:cNvPr>
          <p:cNvSpPr/>
          <p:nvPr/>
        </p:nvSpPr>
        <p:spPr bwMode="auto">
          <a:xfrm>
            <a:off x="6164245" y="1761458"/>
            <a:ext cx="1591319" cy="1595551"/>
          </a:xfrm>
          <a:custGeom>
            <a:avLst/>
            <a:gdLst>
              <a:gd name="T0" fmla="*/ 3511 w 4497"/>
              <a:gd name="T1" fmla="*/ 1809 h 4497"/>
              <a:gd name="T2" fmla="*/ 4497 w 4497"/>
              <a:gd name="T3" fmla="*/ 4497 h 4497"/>
              <a:gd name="T4" fmla="*/ 2624 w 4497"/>
              <a:gd name="T5" fmla="*/ 4497 h 4497"/>
              <a:gd name="T6" fmla="*/ 1776 w 4497"/>
              <a:gd name="T7" fmla="*/ 2721 h 4497"/>
              <a:gd name="T8" fmla="*/ 0 w 4497"/>
              <a:gd name="T9" fmla="*/ 1873 h 4497"/>
              <a:gd name="T10" fmla="*/ 0 w 4497"/>
              <a:gd name="T11" fmla="*/ 0 h 4497"/>
              <a:gd name="T12" fmla="*/ 2687 w 4497"/>
              <a:gd name="T13" fmla="*/ 986 h 4497"/>
              <a:gd name="T14" fmla="*/ 3511 w 4497"/>
              <a:gd name="T15" fmla="*/ 986 h 4497"/>
              <a:gd name="T16" fmla="*/ 3511 w 4497"/>
              <a:gd name="T17" fmla="*/ 1809 h 4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97" h="4497">
                <a:moveTo>
                  <a:pt x="3511" y="1809"/>
                </a:moveTo>
                <a:cubicBezTo>
                  <a:pt x="4128" y="2601"/>
                  <a:pt x="4457" y="3544"/>
                  <a:pt x="4497" y="4497"/>
                </a:cubicBezTo>
                <a:lnTo>
                  <a:pt x="2624" y="4497"/>
                </a:lnTo>
                <a:cubicBezTo>
                  <a:pt x="2558" y="3853"/>
                  <a:pt x="2275" y="3221"/>
                  <a:pt x="1776" y="2721"/>
                </a:cubicBezTo>
                <a:cubicBezTo>
                  <a:pt x="1276" y="2222"/>
                  <a:pt x="644" y="1938"/>
                  <a:pt x="0" y="1873"/>
                </a:cubicBezTo>
                <a:lnTo>
                  <a:pt x="0" y="0"/>
                </a:lnTo>
                <a:cubicBezTo>
                  <a:pt x="953" y="40"/>
                  <a:pt x="1896" y="369"/>
                  <a:pt x="2687" y="986"/>
                </a:cubicBezTo>
                <a:lnTo>
                  <a:pt x="3511" y="986"/>
                </a:lnTo>
                <a:lnTo>
                  <a:pt x="3511" y="1809"/>
                </a:lnTo>
                <a:close/>
              </a:path>
            </a:pathLst>
          </a:custGeom>
          <a:solidFill>
            <a:srgbClr val="E2C34E"/>
          </a:solidFill>
          <a:ln>
            <a:noFill/>
          </a:ln>
        </p:spPr>
        <p:txBody>
          <a:bodyPr vert="horz" wrap="square" lIns="121888" tIns="60944" rIns="121888" bIns="60944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85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TextBox 50">
            <a:extLst>
              <a:ext uri="{FF2B5EF4-FFF2-40B4-BE49-F238E27FC236}">
                <a16:creationId xmlns:a16="http://schemas.microsoft.com/office/drawing/2014/main" id="{9D16EC50-4D15-FD31-12C8-87403D569548}"/>
              </a:ext>
            </a:extLst>
          </p:cNvPr>
          <p:cNvSpPr txBox="1"/>
          <p:nvPr/>
        </p:nvSpPr>
        <p:spPr>
          <a:xfrm>
            <a:off x="5047863" y="2261817"/>
            <a:ext cx="191971" cy="4513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935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endParaRPr kumimoji="0" lang="zh-CN" altLang="en-US" sz="2935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TextBox 36">
            <a:extLst>
              <a:ext uri="{FF2B5EF4-FFF2-40B4-BE49-F238E27FC236}">
                <a16:creationId xmlns:a16="http://schemas.microsoft.com/office/drawing/2014/main" id="{98D0F459-E373-5CA2-4F75-586A134A4148}"/>
              </a:ext>
            </a:extLst>
          </p:cNvPr>
          <p:cNvSpPr txBox="1"/>
          <p:nvPr/>
        </p:nvSpPr>
        <p:spPr>
          <a:xfrm>
            <a:off x="7000282" y="2261817"/>
            <a:ext cx="191971" cy="4513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935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endParaRPr kumimoji="0" lang="zh-CN" altLang="en-US" sz="2935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TextBox 34">
            <a:extLst>
              <a:ext uri="{FF2B5EF4-FFF2-40B4-BE49-F238E27FC236}">
                <a16:creationId xmlns:a16="http://schemas.microsoft.com/office/drawing/2014/main" id="{955BDDC4-3E05-6EDC-0230-92809B523FD5}"/>
              </a:ext>
            </a:extLst>
          </p:cNvPr>
          <p:cNvSpPr txBox="1"/>
          <p:nvPr/>
        </p:nvSpPr>
        <p:spPr>
          <a:xfrm>
            <a:off x="5047863" y="4153544"/>
            <a:ext cx="191971" cy="4513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935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endParaRPr kumimoji="0" lang="zh-CN" altLang="en-US" sz="2935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TextBox 32">
            <a:extLst>
              <a:ext uri="{FF2B5EF4-FFF2-40B4-BE49-F238E27FC236}">
                <a16:creationId xmlns:a16="http://schemas.microsoft.com/office/drawing/2014/main" id="{71196A23-7682-3CEC-323B-B73EB2005AF3}"/>
              </a:ext>
            </a:extLst>
          </p:cNvPr>
          <p:cNvSpPr txBox="1"/>
          <p:nvPr/>
        </p:nvSpPr>
        <p:spPr>
          <a:xfrm>
            <a:off x="7000282" y="4153544"/>
            <a:ext cx="191971" cy="4513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935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endParaRPr kumimoji="0" lang="zh-CN" altLang="en-US" sz="2935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91858E0-5303-E170-B4B8-4CFCA3D3AE3E}"/>
              </a:ext>
            </a:extLst>
          </p:cNvPr>
          <p:cNvGrpSpPr/>
          <p:nvPr/>
        </p:nvGrpSpPr>
        <p:grpSpPr>
          <a:xfrm>
            <a:off x="7575157" y="1770246"/>
            <a:ext cx="2966425" cy="816522"/>
            <a:chOff x="283598" y="1906534"/>
            <a:chExt cx="2966425" cy="816522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7784019-23E4-2BE5-7BA1-4C272F88F4EC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BD9FD40-B88A-7465-7B1C-CAC151EB504E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DBBAFBF-013F-A9C6-14D9-AEF193C93F7A}"/>
              </a:ext>
            </a:extLst>
          </p:cNvPr>
          <p:cNvGrpSpPr/>
          <p:nvPr/>
        </p:nvGrpSpPr>
        <p:grpSpPr>
          <a:xfrm>
            <a:off x="1681105" y="1770246"/>
            <a:ext cx="2984539" cy="816522"/>
            <a:chOff x="283598" y="1906534"/>
            <a:chExt cx="2984539" cy="816522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E44002C-0143-BB5C-8B81-C163E226DB58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13A68CF-3E67-411D-EAE5-F32F1A3291F3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7C8B9B0-C0CA-255A-0988-7E8EB17281C2}"/>
              </a:ext>
            </a:extLst>
          </p:cNvPr>
          <p:cNvGrpSpPr/>
          <p:nvPr/>
        </p:nvGrpSpPr>
        <p:grpSpPr>
          <a:xfrm>
            <a:off x="7575157" y="4419598"/>
            <a:ext cx="2966425" cy="816522"/>
            <a:chOff x="283598" y="1906534"/>
            <a:chExt cx="2966425" cy="816522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A7C1C834-7F37-9B89-D4A1-277F96819651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E3987EDA-D119-5153-68EA-6794E00BBBAD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47A7360-3351-35F9-116E-27E5D7FBBDE5}"/>
              </a:ext>
            </a:extLst>
          </p:cNvPr>
          <p:cNvGrpSpPr/>
          <p:nvPr/>
        </p:nvGrpSpPr>
        <p:grpSpPr>
          <a:xfrm>
            <a:off x="1681105" y="4419598"/>
            <a:ext cx="2984539" cy="816522"/>
            <a:chOff x="283598" y="1906534"/>
            <a:chExt cx="2984539" cy="816522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2457B14-0005-5EDF-826F-A809B73398EF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C4A6A25-5BA6-81D2-4878-AA619A45DBBD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157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rgbClr val="79976B"/>
                  </a:solidFill>
                </a:rPr>
                <a:t>项目进展和完成情况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810052A3-3E86-4DA4-EBE9-7D2BAC7E60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5014937"/>
              </p:ext>
            </p:extLst>
          </p:nvPr>
        </p:nvGraphicFramePr>
        <p:xfrm>
          <a:off x="989833" y="1540030"/>
          <a:ext cx="5375070" cy="3909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" name="组合 2">
            <a:extLst>
              <a:ext uri="{FF2B5EF4-FFF2-40B4-BE49-F238E27FC236}">
                <a16:creationId xmlns:a16="http://schemas.microsoft.com/office/drawing/2014/main" id="{9AAF6D6C-73F4-3930-7858-2CC2BA7F8349}"/>
              </a:ext>
            </a:extLst>
          </p:cNvPr>
          <p:cNvGrpSpPr/>
          <p:nvPr/>
        </p:nvGrpSpPr>
        <p:grpSpPr bwMode="auto">
          <a:xfrm>
            <a:off x="6841857" y="3006272"/>
            <a:ext cx="774016" cy="774016"/>
            <a:chOff x="7489036" y="3140075"/>
            <a:chExt cx="1123950" cy="1123950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0BCE25E6-BC61-3F83-A5D4-1352E22B98A1}"/>
                </a:ext>
              </a:extLst>
            </p:cNvPr>
            <p:cNvSpPr/>
            <p:nvPr/>
          </p:nvSpPr>
          <p:spPr>
            <a:xfrm>
              <a:off x="7489036" y="3140075"/>
              <a:ext cx="1123950" cy="1123950"/>
            </a:xfrm>
            <a:prstGeom prst="ellipse">
              <a:avLst/>
            </a:prstGeom>
            <a:solidFill>
              <a:srgbClr val="79976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Freeform 252">
              <a:extLst>
                <a:ext uri="{FF2B5EF4-FFF2-40B4-BE49-F238E27FC236}">
                  <a16:creationId xmlns:a16="http://schemas.microsoft.com/office/drawing/2014/main" id="{6292E0EF-FA59-78C1-32A6-4D2E5A8E34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57729" y="3391794"/>
              <a:ext cx="417909" cy="611386"/>
            </a:xfrm>
            <a:custGeom>
              <a:avLst/>
              <a:gdLst>
                <a:gd name="T0" fmla="*/ 91596 w 73"/>
                <a:gd name="T1" fmla="*/ 439969 h 107"/>
                <a:gd name="T2" fmla="*/ 326313 w 73"/>
                <a:gd name="T3" fmla="*/ 439969 h 107"/>
                <a:gd name="T4" fmla="*/ 297689 w 73"/>
                <a:gd name="T5" fmla="*/ 577103 h 107"/>
                <a:gd name="T6" fmla="*/ 257615 w 73"/>
                <a:gd name="T7" fmla="*/ 577103 h 107"/>
                <a:gd name="T8" fmla="*/ 211817 w 73"/>
                <a:gd name="T9" fmla="*/ 611386 h 107"/>
                <a:gd name="T10" fmla="*/ 166019 w 73"/>
                <a:gd name="T11" fmla="*/ 577103 h 107"/>
                <a:gd name="T12" fmla="*/ 120220 w 73"/>
                <a:gd name="T13" fmla="*/ 577103 h 107"/>
                <a:gd name="T14" fmla="*/ 91596 w 73"/>
                <a:gd name="T15" fmla="*/ 439969 h 107"/>
                <a:gd name="T16" fmla="*/ 291964 w 73"/>
                <a:gd name="T17" fmla="*/ 165703 h 107"/>
                <a:gd name="T18" fmla="*/ 297689 w 73"/>
                <a:gd name="T19" fmla="*/ 199986 h 107"/>
                <a:gd name="T20" fmla="*/ 291964 w 73"/>
                <a:gd name="T21" fmla="*/ 211414 h 107"/>
                <a:gd name="T22" fmla="*/ 303413 w 73"/>
                <a:gd name="T23" fmla="*/ 217128 h 107"/>
                <a:gd name="T24" fmla="*/ 297689 w 73"/>
                <a:gd name="T25" fmla="*/ 239983 h 107"/>
                <a:gd name="T26" fmla="*/ 286239 w 73"/>
                <a:gd name="T27" fmla="*/ 239983 h 107"/>
                <a:gd name="T28" fmla="*/ 297689 w 73"/>
                <a:gd name="T29" fmla="*/ 245697 h 107"/>
                <a:gd name="T30" fmla="*/ 291964 w 73"/>
                <a:gd name="T31" fmla="*/ 268553 h 107"/>
                <a:gd name="T32" fmla="*/ 286239 w 73"/>
                <a:gd name="T33" fmla="*/ 274267 h 107"/>
                <a:gd name="T34" fmla="*/ 291964 w 73"/>
                <a:gd name="T35" fmla="*/ 279981 h 107"/>
                <a:gd name="T36" fmla="*/ 286239 w 73"/>
                <a:gd name="T37" fmla="*/ 302836 h 107"/>
                <a:gd name="T38" fmla="*/ 269065 w 73"/>
                <a:gd name="T39" fmla="*/ 308550 h 107"/>
                <a:gd name="T40" fmla="*/ 166019 w 73"/>
                <a:gd name="T41" fmla="*/ 279981 h 107"/>
                <a:gd name="T42" fmla="*/ 120220 w 73"/>
                <a:gd name="T43" fmla="*/ 279981 h 107"/>
                <a:gd name="T44" fmla="*/ 120220 w 73"/>
                <a:gd name="T45" fmla="*/ 182844 h 107"/>
                <a:gd name="T46" fmla="*/ 160294 w 73"/>
                <a:gd name="T47" fmla="*/ 177131 h 107"/>
                <a:gd name="T48" fmla="*/ 240441 w 73"/>
                <a:gd name="T49" fmla="*/ 91422 h 107"/>
                <a:gd name="T50" fmla="*/ 217542 w 73"/>
                <a:gd name="T51" fmla="*/ 171417 h 107"/>
                <a:gd name="T52" fmla="*/ 291964 w 73"/>
                <a:gd name="T53" fmla="*/ 165703 h 107"/>
                <a:gd name="T54" fmla="*/ 85872 w 73"/>
                <a:gd name="T55" fmla="*/ 405686 h 107"/>
                <a:gd name="T56" fmla="*/ 143120 w 73"/>
                <a:gd name="T57" fmla="*/ 405686 h 107"/>
                <a:gd name="T58" fmla="*/ 97321 w 73"/>
                <a:gd name="T59" fmla="*/ 274267 h 107"/>
                <a:gd name="T60" fmla="*/ 62973 w 73"/>
                <a:gd name="T61" fmla="*/ 165703 h 107"/>
                <a:gd name="T62" fmla="*/ 131670 w 73"/>
                <a:gd name="T63" fmla="*/ 74281 h 107"/>
                <a:gd name="T64" fmla="*/ 211817 w 73"/>
                <a:gd name="T65" fmla="*/ 62853 h 107"/>
                <a:gd name="T66" fmla="*/ 286239 w 73"/>
                <a:gd name="T67" fmla="*/ 79994 h 107"/>
                <a:gd name="T68" fmla="*/ 354936 w 73"/>
                <a:gd name="T69" fmla="*/ 165703 h 107"/>
                <a:gd name="T70" fmla="*/ 320588 w 73"/>
                <a:gd name="T71" fmla="*/ 274267 h 107"/>
                <a:gd name="T72" fmla="*/ 274789 w 73"/>
                <a:gd name="T73" fmla="*/ 405686 h 107"/>
                <a:gd name="T74" fmla="*/ 332037 w 73"/>
                <a:gd name="T75" fmla="*/ 405686 h 107"/>
                <a:gd name="T76" fmla="*/ 372111 w 73"/>
                <a:gd name="T77" fmla="*/ 297122 h 107"/>
                <a:gd name="T78" fmla="*/ 406459 w 73"/>
                <a:gd name="T79" fmla="*/ 154275 h 107"/>
                <a:gd name="T80" fmla="*/ 314863 w 73"/>
                <a:gd name="T81" fmla="*/ 28569 h 107"/>
                <a:gd name="T82" fmla="*/ 211817 w 73"/>
                <a:gd name="T83" fmla="*/ 5714 h 107"/>
                <a:gd name="T84" fmla="*/ 108771 w 73"/>
                <a:gd name="T85" fmla="*/ 22856 h 107"/>
                <a:gd name="T86" fmla="*/ 11450 w 73"/>
                <a:gd name="T87" fmla="*/ 154275 h 107"/>
                <a:gd name="T88" fmla="*/ 45798 w 73"/>
                <a:gd name="T89" fmla="*/ 297122 h 107"/>
                <a:gd name="T90" fmla="*/ 85872 w 73"/>
                <a:gd name="T91" fmla="*/ 405686 h 10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73" h="107">
                  <a:moveTo>
                    <a:pt x="16" y="77"/>
                  </a:moveTo>
                  <a:cubicBezTo>
                    <a:pt x="57" y="77"/>
                    <a:pt x="57" y="77"/>
                    <a:pt x="57" y="77"/>
                  </a:cubicBezTo>
                  <a:cubicBezTo>
                    <a:pt x="52" y="101"/>
                    <a:pt x="52" y="101"/>
                    <a:pt x="52" y="101"/>
                  </a:cubicBezTo>
                  <a:cubicBezTo>
                    <a:pt x="45" y="101"/>
                    <a:pt x="45" y="101"/>
                    <a:pt x="45" y="101"/>
                  </a:cubicBezTo>
                  <a:cubicBezTo>
                    <a:pt x="44" y="104"/>
                    <a:pt x="41" y="107"/>
                    <a:pt x="37" y="107"/>
                  </a:cubicBezTo>
                  <a:cubicBezTo>
                    <a:pt x="33" y="107"/>
                    <a:pt x="30" y="104"/>
                    <a:pt x="29" y="101"/>
                  </a:cubicBezTo>
                  <a:cubicBezTo>
                    <a:pt x="21" y="101"/>
                    <a:pt x="21" y="101"/>
                    <a:pt x="21" y="101"/>
                  </a:cubicBezTo>
                  <a:cubicBezTo>
                    <a:pt x="16" y="77"/>
                    <a:pt x="16" y="77"/>
                    <a:pt x="16" y="77"/>
                  </a:cubicBezTo>
                  <a:close/>
                  <a:moveTo>
                    <a:pt x="51" y="29"/>
                  </a:moveTo>
                  <a:cubicBezTo>
                    <a:pt x="52" y="35"/>
                    <a:pt x="52" y="35"/>
                    <a:pt x="52" y="35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1" y="47"/>
                    <a:pt x="51" y="47"/>
                    <a:pt x="51" y="47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50" y="21"/>
                    <a:pt x="43" y="26"/>
                    <a:pt x="38" y="30"/>
                  </a:cubicBezTo>
                  <a:cubicBezTo>
                    <a:pt x="51" y="29"/>
                    <a:pt x="51" y="29"/>
                    <a:pt x="51" y="29"/>
                  </a:cubicBezTo>
                  <a:close/>
                  <a:moveTo>
                    <a:pt x="15" y="71"/>
                  </a:moveTo>
                  <a:cubicBezTo>
                    <a:pt x="25" y="71"/>
                    <a:pt x="25" y="71"/>
                    <a:pt x="25" y="71"/>
                  </a:cubicBezTo>
                  <a:cubicBezTo>
                    <a:pt x="24" y="62"/>
                    <a:pt x="20" y="55"/>
                    <a:pt x="17" y="48"/>
                  </a:cubicBezTo>
                  <a:cubicBezTo>
                    <a:pt x="13" y="41"/>
                    <a:pt x="10" y="34"/>
                    <a:pt x="11" y="29"/>
                  </a:cubicBezTo>
                  <a:cubicBezTo>
                    <a:pt x="13" y="21"/>
                    <a:pt x="17" y="16"/>
                    <a:pt x="23" y="13"/>
                  </a:cubicBezTo>
                  <a:cubicBezTo>
                    <a:pt x="27" y="11"/>
                    <a:pt x="32" y="10"/>
                    <a:pt x="37" y="11"/>
                  </a:cubicBezTo>
                  <a:cubicBezTo>
                    <a:pt x="42" y="11"/>
                    <a:pt x="46" y="12"/>
                    <a:pt x="50" y="14"/>
                  </a:cubicBezTo>
                  <a:cubicBezTo>
                    <a:pt x="56" y="17"/>
                    <a:pt x="60" y="22"/>
                    <a:pt x="62" y="29"/>
                  </a:cubicBezTo>
                  <a:cubicBezTo>
                    <a:pt x="63" y="34"/>
                    <a:pt x="59" y="41"/>
                    <a:pt x="56" y="48"/>
                  </a:cubicBezTo>
                  <a:cubicBezTo>
                    <a:pt x="53" y="55"/>
                    <a:pt x="49" y="62"/>
                    <a:pt x="48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9" y="64"/>
                    <a:pt x="62" y="58"/>
                    <a:pt x="65" y="52"/>
                  </a:cubicBezTo>
                  <a:cubicBezTo>
                    <a:pt x="69" y="44"/>
                    <a:pt x="73" y="36"/>
                    <a:pt x="71" y="27"/>
                  </a:cubicBezTo>
                  <a:cubicBezTo>
                    <a:pt x="70" y="17"/>
                    <a:pt x="63" y="9"/>
                    <a:pt x="55" y="5"/>
                  </a:cubicBezTo>
                  <a:cubicBezTo>
                    <a:pt x="49" y="2"/>
                    <a:pt x="43" y="1"/>
                    <a:pt x="37" y="1"/>
                  </a:cubicBezTo>
                  <a:cubicBezTo>
                    <a:pt x="31" y="0"/>
                    <a:pt x="24" y="2"/>
                    <a:pt x="19" y="4"/>
                  </a:cubicBezTo>
                  <a:cubicBezTo>
                    <a:pt x="10" y="9"/>
                    <a:pt x="4" y="16"/>
                    <a:pt x="2" y="27"/>
                  </a:cubicBezTo>
                  <a:cubicBezTo>
                    <a:pt x="0" y="36"/>
                    <a:pt x="4" y="44"/>
                    <a:pt x="8" y="52"/>
                  </a:cubicBezTo>
                  <a:cubicBezTo>
                    <a:pt x="10" y="58"/>
                    <a:pt x="13" y="64"/>
                    <a:pt x="15" y="71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DEBC524-0A00-24D3-9934-B0EE398A9A1A}"/>
              </a:ext>
            </a:extLst>
          </p:cNvPr>
          <p:cNvGrpSpPr/>
          <p:nvPr/>
        </p:nvGrpSpPr>
        <p:grpSpPr bwMode="auto">
          <a:xfrm>
            <a:off x="6841857" y="4481159"/>
            <a:ext cx="774016" cy="774016"/>
            <a:chOff x="7489036" y="4857235"/>
            <a:chExt cx="1123950" cy="1123950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6CA6898A-5C70-734A-8025-3644A6A5CA12}"/>
                </a:ext>
              </a:extLst>
            </p:cNvPr>
            <p:cNvSpPr/>
            <p:nvPr/>
          </p:nvSpPr>
          <p:spPr>
            <a:xfrm>
              <a:off x="7489036" y="4857235"/>
              <a:ext cx="1123950" cy="1123950"/>
            </a:xfrm>
            <a:prstGeom prst="ellipse">
              <a:avLst/>
            </a:prstGeom>
            <a:solidFill>
              <a:srgbClr val="E2C3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Freeform 273">
              <a:extLst>
                <a:ext uri="{FF2B5EF4-FFF2-40B4-BE49-F238E27FC236}">
                  <a16:creationId xmlns:a16="http://schemas.microsoft.com/office/drawing/2014/main" id="{3991F249-3206-F9D2-E3FB-D4D83A6A79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81429" y="5193487"/>
              <a:ext cx="595908" cy="451446"/>
            </a:xfrm>
            <a:custGeom>
              <a:avLst/>
              <a:gdLst>
                <a:gd name="T0" fmla="*/ 91678 w 104"/>
                <a:gd name="T1" fmla="*/ 11429 h 79"/>
                <a:gd name="T2" fmla="*/ 154707 w 104"/>
                <a:gd name="T3" fmla="*/ 22858 h 79"/>
                <a:gd name="T4" fmla="*/ 108868 w 104"/>
                <a:gd name="T5" fmla="*/ 274296 h 79"/>
                <a:gd name="T6" fmla="*/ 22920 w 104"/>
                <a:gd name="T7" fmla="*/ 257153 h 79"/>
                <a:gd name="T8" fmla="*/ 91678 w 104"/>
                <a:gd name="T9" fmla="*/ 11429 h 79"/>
                <a:gd name="T10" fmla="*/ 103138 w 104"/>
                <a:gd name="T11" fmla="*/ 371443 h 79"/>
                <a:gd name="T12" fmla="*/ 91678 w 104"/>
                <a:gd name="T13" fmla="*/ 411444 h 79"/>
                <a:gd name="T14" fmla="*/ 578718 w 104"/>
                <a:gd name="T15" fmla="*/ 411444 h 79"/>
                <a:gd name="T16" fmla="*/ 595908 w 104"/>
                <a:gd name="T17" fmla="*/ 411444 h 79"/>
                <a:gd name="T18" fmla="*/ 595908 w 104"/>
                <a:gd name="T19" fmla="*/ 388586 h 79"/>
                <a:gd name="T20" fmla="*/ 595908 w 104"/>
                <a:gd name="T21" fmla="*/ 148577 h 79"/>
                <a:gd name="T22" fmla="*/ 595908 w 104"/>
                <a:gd name="T23" fmla="*/ 137148 h 79"/>
                <a:gd name="T24" fmla="*/ 590178 w 104"/>
                <a:gd name="T25" fmla="*/ 131434 h 79"/>
                <a:gd name="T26" fmla="*/ 515690 w 104"/>
                <a:gd name="T27" fmla="*/ 57145 h 79"/>
                <a:gd name="T28" fmla="*/ 509960 w 104"/>
                <a:gd name="T29" fmla="*/ 51431 h 79"/>
                <a:gd name="T30" fmla="*/ 498500 w 104"/>
                <a:gd name="T31" fmla="*/ 51431 h 79"/>
                <a:gd name="T32" fmla="*/ 177626 w 104"/>
                <a:gd name="T33" fmla="*/ 51431 h 79"/>
                <a:gd name="T34" fmla="*/ 177626 w 104"/>
                <a:gd name="T35" fmla="*/ 97147 h 79"/>
                <a:gd name="T36" fmla="*/ 481310 w 104"/>
                <a:gd name="T37" fmla="*/ 97147 h 79"/>
                <a:gd name="T38" fmla="*/ 475580 w 104"/>
                <a:gd name="T39" fmla="*/ 160006 h 79"/>
                <a:gd name="T40" fmla="*/ 475580 w 104"/>
                <a:gd name="T41" fmla="*/ 171435 h 79"/>
                <a:gd name="T42" fmla="*/ 487040 w 104"/>
                <a:gd name="T43" fmla="*/ 171435 h 79"/>
                <a:gd name="T44" fmla="*/ 555799 w 104"/>
                <a:gd name="T45" fmla="*/ 165721 h 79"/>
                <a:gd name="T46" fmla="*/ 555799 w 104"/>
                <a:gd name="T47" fmla="*/ 371443 h 79"/>
                <a:gd name="T48" fmla="*/ 103138 w 104"/>
                <a:gd name="T49" fmla="*/ 371443 h 79"/>
                <a:gd name="T50" fmla="*/ 544339 w 104"/>
                <a:gd name="T51" fmla="*/ 148577 h 79"/>
                <a:gd name="T52" fmla="*/ 492770 w 104"/>
                <a:gd name="T53" fmla="*/ 148577 h 79"/>
                <a:gd name="T54" fmla="*/ 498500 w 104"/>
                <a:gd name="T55" fmla="*/ 102861 h 79"/>
                <a:gd name="T56" fmla="*/ 544339 w 104"/>
                <a:gd name="T57" fmla="*/ 148577 h 79"/>
                <a:gd name="T58" fmla="*/ 183356 w 104"/>
                <a:gd name="T59" fmla="*/ 245724 h 79"/>
                <a:gd name="T60" fmla="*/ 424011 w 104"/>
                <a:gd name="T61" fmla="*/ 245724 h 79"/>
                <a:gd name="T62" fmla="*/ 424011 w 104"/>
                <a:gd name="T63" fmla="*/ 257153 h 79"/>
                <a:gd name="T64" fmla="*/ 183356 w 104"/>
                <a:gd name="T65" fmla="*/ 257153 h 79"/>
                <a:gd name="T66" fmla="*/ 183356 w 104"/>
                <a:gd name="T67" fmla="*/ 245724 h 79"/>
                <a:gd name="T68" fmla="*/ 183356 w 104"/>
                <a:gd name="T69" fmla="*/ 182864 h 79"/>
                <a:gd name="T70" fmla="*/ 406822 w 104"/>
                <a:gd name="T71" fmla="*/ 182864 h 79"/>
                <a:gd name="T72" fmla="*/ 406822 w 104"/>
                <a:gd name="T73" fmla="*/ 200008 h 79"/>
                <a:gd name="T74" fmla="*/ 183356 w 104"/>
                <a:gd name="T75" fmla="*/ 200008 h 79"/>
                <a:gd name="T76" fmla="*/ 183356 w 104"/>
                <a:gd name="T77" fmla="*/ 182864 h 79"/>
                <a:gd name="T78" fmla="*/ 183356 w 104"/>
                <a:gd name="T79" fmla="*/ 125719 h 79"/>
                <a:gd name="T80" fmla="*/ 406822 w 104"/>
                <a:gd name="T81" fmla="*/ 125719 h 79"/>
                <a:gd name="T82" fmla="*/ 406822 w 104"/>
                <a:gd name="T83" fmla="*/ 142863 h 79"/>
                <a:gd name="T84" fmla="*/ 183356 w 104"/>
                <a:gd name="T85" fmla="*/ 142863 h 79"/>
                <a:gd name="T86" fmla="*/ 183356 w 104"/>
                <a:gd name="T87" fmla="*/ 125719 h 79"/>
                <a:gd name="T88" fmla="*/ 17190 w 104"/>
                <a:gd name="T89" fmla="*/ 377157 h 79"/>
                <a:gd name="T90" fmla="*/ 51569 w 104"/>
                <a:gd name="T91" fmla="*/ 388586 h 79"/>
                <a:gd name="T92" fmla="*/ 51569 w 104"/>
                <a:gd name="T93" fmla="*/ 422873 h 79"/>
                <a:gd name="T94" fmla="*/ 28649 w 104"/>
                <a:gd name="T95" fmla="*/ 451446 h 79"/>
                <a:gd name="T96" fmla="*/ 11460 w 104"/>
                <a:gd name="T97" fmla="*/ 445731 h 79"/>
                <a:gd name="T98" fmla="*/ 0 w 104"/>
                <a:gd name="T99" fmla="*/ 411444 h 79"/>
                <a:gd name="T100" fmla="*/ 17190 w 104"/>
                <a:gd name="T101" fmla="*/ 377157 h 79"/>
                <a:gd name="T102" fmla="*/ 22920 w 104"/>
                <a:gd name="T103" fmla="*/ 274296 h 79"/>
                <a:gd name="T104" fmla="*/ 11460 w 104"/>
                <a:gd name="T105" fmla="*/ 371443 h 79"/>
                <a:gd name="T106" fmla="*/ 68759 w 104"/>
                <a:gd name="T107" fmla="*/ 382872 h 79"/>
                <a:gd name="T108" fmla="*/ 97408 w 104"/>
                <a:gd name="T109" fmla="*/ 291440 h 79"/>
                <a:gd name="T110" fmla="*/ 22920 w 104"/>
                <a:gd name="T111" fmla="*/ 274296 h 7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104" h="79">
                  <a:moveTo>
                    <a:pt x="16" y="2"/>
                  </a:moveTo>
                  <a:cubicBezTo>
                    <a:pt x="21" y="0"/>
                    <a:pt x="24" y="1"/>
                    <a:pt x="27" y="4"/>
                  </a:cubicBezTo>
                  <a:cubicBezTo>
                    <a:pt x="26" y="20"/>
                    <a:pt x="23" y="35"/>
                    <a:pt x="19" y="48"/>
                  </a:cubicBezTo>
                  <a:cubicBezTo>
                    <a:pt x="14" y="47"/>
                    <a:pt x="9" y="46"/>
                    <a:pt x="4" y="45"/>
                  </a:cubicBezTo>
                  <a:cubicBezTo>
                    <a:pt x="6" y="29"/>
                    <a:pt x="10" y="15"/>
                    <a:pt x="16" y="2"/>
                  </a:cubicBezTo>
                  <a:close/>
                  <a:moveTo>
                    <a:pt x="18" y="6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69" y="72"/>
                    <a:pt x="74" y="72"/>
                    <a:pt x="101" y="72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12"/>
                    <a:pt x="31" y="14"/>
                    <a:pt x="31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97" y="29"/>
                    <a:pt x="97" y="29"/>
                    <a:pt x="97" y="29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79" y="65"/>
                    <a:pt x="57" y="65"/>
                    <a:pt x="18" y="65"/>
                  </a:cubicBezTo>
                  <a:close/>
                  <a:moveTo>
                    <a:pt x="95" y="26"/>
                  </a:moveTo>
                  <a:cubicBezTo>
                    <a:pt x="86" y="26"/>
                    <a:pt x="86" y="26"/>
                    <a:pt x="86" y="26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95" y="26"/>
                    <a:pt x="95" y="26"/>
                    <a:pt x="95" y="26"/>
                  </a:cubicBezTo>
                  <a:close/>
                  <a:moveTo>
                    <a:pt x="32" y="43"/>
                  </a:moveTo>
                  <a:cubicBezTo>
                    <a:pt x="74" y="43"/>
                    <a:pt x="74" y="43"/>
                    <a:pt x="74" y="43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3"/>
                    <a:pt x="32" y="43"/>
                    <a:pt x="32" y="43"/>
                  </a:cubicBezTo>
                  <a:close/>
                  <a:moveTo>
                    <a:pt x="32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32" y="22"/>
                  </a:moveTo>
                  <a:cubicBezTo>
                    <a:pt x="71" y="22"/>
                    <a:pt x="71" y="22"/>
                    <a:pt x="71" y="22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2"/>
                    <a:pt x="32" y="22"/>
                    <a:pt x="32" y="22"/>
                  </a:cubicBezTo>
                  <a:close/>
                  <a:moveTo>
                    <a:pt x="3" y="66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79"/>
                    <a:pt x="3" y="79"/>
                    <a:pt x="2" y="7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48"/>
                  </a:moveTo>
                  <a:cubicBezTo>
                    <a:pt x="3" y="53"/>
                    <a:pt x="3" y="59"/>
                    <a:pt x="2" y="65"/>
                  </a:cubicBezTo>
                  <a:cubicBezTo>
                    <a:pt x="5" y="65"/>
                    <a:pt x="9" y="66"/>
                    <a:pt x="12" y="67"/>
                  </a:cubicBezTo>
                  <a:cubicBezTo>
                    <a:pt x="14" y="61"/>
                    <a:pt x="15" y="56"/>
                    <a:pt x="17" y="51"/>
                  </a:cubicBezTo>
                  <a:cubicBezTo>
                    <a:pt x="13" y="50"/>
                    <a:pt x="9" y="49"/>
                    <a:pt x="4" y="48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E60F3D3-ACDC-F168-7F6D-27032DE80DD4}"/>
              </a:ext>
            </a:extLst>
          </p:cNvPr>
          <p:cNvGrpSpPr/>
          <p:nvPr/>
        </p:nvGrpSpPr>
        <p:grpSpPr bwMode="auto">
          <a:xfrm>
            <a:off x="6841857" y="1540030"/>
            <a:ext cx="774016" cy="774016"/>
            <a:chOff x="7489036" y="1422916"/>
            <a:chExt cx="1123950" cy="112395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D208A40A-59D4-8FA3-DD5A-048A082A6AA8}"/>
                </a:ext>
              </a:extLst>
            </p:cNvPr>
            <p:cNvSpPr/>
            <p:nvPr/>
          </p:nvSpPr>
          <p:spPr>
            <a:xfrm>
              <a:off x="7489036" y="1422916"/>
              <a:ext cx="1123950" cy="1123950"/>
            </a:xfrm>
            <a:prstGeom prst="ellipse">
              <a:avLst/>
            </a:prstGeom>
            <a:solidFill>
              <a:srgbClr val="A7BFA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B9998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274">
              <a:extLst>
                <a:ext uri="{FF2B5EF4-FFF2-40B4-BE49-F238E27FC236}">
                  <a16:creationId xmlns:a16="http://schemas.microsoft.com/office/drawing/2014/main" id="{32D0B22C-EEB7-969E-4187-3C73ED2BE5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73695" y="1706285"/>
              <a:ext cx="554633" cy="557212"/>
            </a:xfrm>
            <a:custGeom>
              <a:avLst/>
              <a:gdLst>
                <a:gd name="T0" fmla="*/ 280175 w 97"/>
                <a:gd name="T1" fmla="*/ 0 h 97"/>
                <a:gd name="T2" fmla="*/ 474583 w 97"/>
                <a:gd name="T3" fmla="*/ 80422 h 97"/>
                <a:gd name="T4" fmla="*/ 554633 w 97"/>
                <a:gd name="T5" fmla="*/ 281478 h 97"/>
                <a:gd name="T6" fmla="*/ 474583 w 97"/>
                <a:gd name="T7" fmla="*/ 476790 h 97"/>
                <a:gd name="T8" fmla="*/ 280175 w 97"/>
                <a:gd name="T9" fmla="*/ 557212 h 97"/>
                <a:gd name="T10" fmla="*/ 80050 w 97"/>
                <a:gd name="T11" fmla="*/ 476790 h 97"/>
                <a:gd name="T12" fmla="*/ 0 w 97"/>
                <a:gd name="T13" fmla="*/ 281478 h 97"/>
                <a:gd name="T14" fmla="*/ 80050 w 97"/>
                <a:gd name="T15" fmla="*/ 80422 h 97"/>
                <a:gd name="T16" fmla="*/ 280175 w 97"/>
                <a:gd name="T17" fmla="*/ 0 h 97"/>
                <a:gd name="T18" fmla="*/ 314483 w 97"/>
                <a:gd name="T19" fmla="*/ 269989 h 97"/>
                <a:gd name="T20" fmla="*/ 308765 w 97"/>
                <a:gd name="T21" fmla="*/ 258500 h 97"/>
                <a:gd name="T22" fmla="*/ 388815 w 97"/>
                <a:gd name="T23" fmla="*/ 137867 h 97"/>
                <a:gd name="T24" fmla="*/ 371661 w 97"/>
                <a:gd name="T25" fmla="*/ 120634 h 97"/>
                <a:gd name="T26" fmla="*/ 285893 w 97"/>
                <a:gd name="T27" fmla="*/ 247012 h 97"/>
                <a:gd name="T28" fmla="*/ 257304 w 97"/>
                <a:gd name="T29" fmla="*/ 247012 h 97"/>
                <a:gd name="T30" fmla="*/ 240150 w 97"/>
                <a:gd name="T31" fmla="*/ 298712 h 97"/>
                <a:gd name="T32" fmla="*/ 291611 w 97"/>
                <a:gd name="T33" fmla="*/ 321689 h 97"/>
                <a:gd name="T34" fmla="*/ 297329 w 97"/>
                <a:gd name="T35" fmla="*/ 315945 h 97"/>
                <a:gd name="T36" fmla="*/ 394533 w 97"/>
                <a:gd name="T37" fmla="*/ 350412 h 97"/>
                <a:gd name="T38" fmla="*/ 405968 w 97"/>
                <a:gd name="T39" fmla="*/ 321689 h 97"/>
                <a:gd name="T40" fmla="*/ 314483 w 97"/>
                <a:gd name="T41" fmla="*/ 287223 h 97"/>
                <a:gd name="T42" fmla="*/ 314483 w 97"/>
                <a:gd name="T43" fmla="*/ 269989 h 97"/>
                <a:gd name="T44" fmla="*/ 423122 w 97"/>
                <a:gd name="T45" fmla="*/ 137867 h 97"/>
                <a:gd name="T46" fmla="*/ 280175 w 97"/>
                <a:gd name="T47" fmla="*/ 74678 h 97"/>
                <a:gd name="T48" fmla="*/ 131511 w 97"/>
                <a:gd name="T49" fmla="*/ 137867 h 97"/>
                <a:gd name="T50" fmla="*/ 74332 w 97"/>
                <a:gd name="T51" fmla="*/ 281478 h 97"/>
                <a:gd name="T52" fmla="*/ 131511 w 97"/>
                <a:gd name="T53" fmla="*/ 425090 h 97"/>
                <a:gd name="T54" fmla="*/ 280175 w 97"/>
                <a:gd name="T55" fmla="*/ 482534 h 97"/>
                <a:gd name="T56" fmla="*/ 423122 w 97"/>
                <a:gd name="T57" fmla="*/ 425090 h 97"/>
                <a:gd name="T58" fmla="*/ 480301 w 97"/>
                <a:gd name="T59" fmla="*/ 281478 h 97"/>
                <a:gd name="T60" fmla="*/ 423122 w 97"/>
                <a:gd name="T61" fmla="*/ 137867 h 97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97" h="97">
                  <a:moveTo>
                    <a:pt x="49" y="0"/>
                  </a:moveTo>
                  <a:cubicBezTo>
                    <a:pt x="62" y="0"/>
                    <a:pt x="74" y="5"/>
                    <a:pt x="83" y="14"/>
                  </a:cubicBezTo>
                  <a:cubicBezTo>
                    <a:pt x="92" y="23"/>
                    <a:pt x="97" y="35"/>
                    <a:pt x="97" y="49"/>
                  </a:cubicBezTo>
                  <a:cubicBezTo>
                    <a:pt x="97" y="62"/>
                    <a:pt x="92" y="74"/>
                    <a:pt x="83" y="83"/>
                  </a:cubicBezTo>
                  <a:cubicBezTo>
                    <a:pt x="74" y="92"/>
                    <a:pt x="62" y="97"/>
                    <a:pt x="49" y="97"/>
                  </a:cubicBezTo>
                  <a:cubicBezTo>
                    <a:pt x="35" y="97"/>
                    <a:pt x="23" y="92"/>
                    <a:pt x="14" y="83"/>
                  </a:cubicBezTo>
                  <a:cubicBezTo>
                    <a:pt x="5" y="74"/>
                    <a:pt x="0" y="62"/>
                    <a:pt x="0" y="49"/>
                  </a:cubicBezTo>
                  <a:cubicBezTo>
                    <a:pt x="0" y="35"/>
                    <a:pt x="5" y="23"/>
                    <a:pt x="14" y="14"/>
                  </a:cubicBezTo>
                  <a:cubicBezTo>
                    <a:pt x="23" y="5"/>
                    <a:pt x="35" y="0"/>
                    <a:pt x="49" y="0"/>
                  </a:cubicBezTo>
                  <a:close/>
                  <a:moveTo>
                    <a:pt x="55" y="47"/>
                  </a:moveTo>
                  <a:cubicBezTo>
                    <a:pt x="54" y="46"/>
                    <a:pt x="54" y="45"/>
                    <a:pt x="54" y="45"/>
                  </a:cubicBezTo>
                  <a:cubicBezTo>
                    <a:pt x="59" y="38"/>
                    <a:pt x="64" y="31"/>
                    <a:pt x="68" y="24"/>
                  </a:cubicBezTo>
                  <a:cubicBezTo>
                    <a:pt x="67" y="23"/>
                    <a:pt x="66" y="22"/>
                    <a:pt x="65" y="21"/>
                  </a:cubicBezTo>
                  <a:cubicBezTo>
                    <a:pt x="59" y="28"/>
                    <a:pt x="54" y="35"/>
                    <a:pt x="50" y="43"/>
                  </a:cubicBezTo>
                  <a:cubicBezTo>
                    <a:pt x="48" y="42"/>
                    <a:pt x="47" y="43"/>
                    <a:pt x="45" y="43"/>
                  </a:cubicBezTo>
                  <a:cubicBezTo>
                    <a:pt x="42" y="45"/>
                    <a:pt x="40" y="49"/>
                    <a:pt x="42" y="52"/>
                  </a:cubicBezTo>
                  <a:cubicBezTo>
                    <a:pt x="43" y="56"/>
                    <a:pt x="47" y="58"/>
                    <a:pt x="51" y="56"/>
                  </a:cubicBezTo>
                  <a:cubicBezTo>
                    <a:pt x="51" y="56"/>
                    <a:pt x="52" y="56"/>
                    <a:pt x="52" y="55"/>
                  </a:cubicBezTo>
                  <a:cubicBezTo>
                    <a:pt x="58" y="58"/>
                    <a:pt x="63" y="60"/>
                    <a:pt x="69" y="61"/>
                  </a:cubicBezTo>
                  <a:cubicBezTo>
                    <a:pt x="70" y="59"/>
                    <a:pt x="71" y="58"/>
                    <a:pt x="71" y="56"/>
                  </a:cubicBezTo>
                  <a:cubicBezTo>
                    <a:pt x="66" y="54"/>
                    <a:pt x="61" y="51"/>
                    <a:pt x="55" y="50"/>
                  </a:cubicBezTo>
                  <a:cubicBezTo>
                    <a:pt x="55" y="49"/>
                    <a:pt x="55" y="48"/>
                    <a:pt x="55" y="47"/>
                  </a:cubicBezTo>
                  <a:close/>
                  <a:moveTo>
                    <a:pt x="74" y="24"/>
                  </a:moveTo>
                  <a:cubicBezTo>
                    <a:pt x="67" y="17"/>
                    <a:pt x="58" y="13"/>
                    <a:pt x="49" y="13"/>
                  </a:cubicBezTo>
                  <a:cubicBezTo>
                    <a:pt x="39" y="13"/>
                    <a:pt x="30" y="17"/>
                    <a:pt x="23" y="24"/>
                  </a:cubicBezTo>
                  <a:cubicBezTo>
                    <a:pt x="17" y="30"/>
                    <a:pt x="13" y="39"/>
                    <a:pt x="13" y="49"/>
                  </a:cubicBezTo>
                  <a:cubicBezTo>
                    <a:pt x="13" y="58"/>
                    <a:pt x="17" y="67"/>
                    <a:pt x="23" y="74"/>
                  </a:cubicBezTo>
                  <a:cubicBezTo>
                    <a:pt x="30" y="80"/>
                    <a:pt x="39" y="84"/>
                    <a:pt x="49" y="84"/>
                  </a:cubicBezTo>
                  <a:cubicBezTo>
                    <a:pt x="58" y="84"/>
                    <a:pt x="67" y="80"/>
                    <a:pt x="74" y="74"/>
                  </a:cubicBezTo>
                  <a:cubicBezTo>
                    <a:pt x="80" y="67"/>
                    <a:pt x="84" y="58"/>
                    <a:pt x="84" y="49"/>
                  </a:cubicBezTo>
                  <a:cubicBezTo>
                    <a:pt x="84" y="39"/>
                    <a:pt x="80" y="30"/>
                    <a:pt x="74" y="24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69C37E20-8E8A-E3D3-93DF-DF1E9924FE33}"/>
              </a:ext>
            </a:extLst>
          </p:cNvPr>
          <p:cNvGrpSpPr/>
          <p:nvPr/>
        </p:nvGrpSpPr>
        <p:grpSpPr>
          <a:xfrm>
            <a:off x="7811905" y="1540030"/>
            <a:ext cx="2966425" cy="816522"/>
            <a:chOff x="283598" y="1906534"/>
            <a:chExt cx="2966425" cy="816522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FC17170-6E02-C79E-5275-454713BCBA15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DFC6B5D2-1AFF-3710-D4EE-59AD0AD213AD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44FF4E3A-5DD2-78B7-850B-9D3697701925}"/>
              </a:ext>
            </a:extLst>
          </p:cNvPr>
          <p:cNvGrpSpPr/>
          <p:nvPr/>
        </p:nvGrpSpPr>
        <p:grpSpPr>
          <a:xfrm>
            <a:off x="7811905" y="2997138"/>
            <a:ext cx="2966425" cy="816522"/>
            <a:chOff x="283598" y="1906534"/>
            <a:chExt cx="2966425" cy="816522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C18C650-C255-9FF8-BB8D-73595500D84F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0EFD88B-B2D7-68E1-71CF-E95B06C144BD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9F728C9-255B-628B-3406-FE6E9D634E1F}"/>
              </a:ext>
            </a:extLst>
          </p:cNvPr>
          <p:cNvGrpSpPr/>
          <p:nvPr/>
        </p:nvGrpSpPr>
        <p:grpSpPr>
          <a:xfrm>
            <a:off x="7811905" y="4425218"/>
            <a:ext cx="2966425" cy="816522"/>
            <a:chOff x="283598" y="1906534"/>
            <a:chExt cx="2966425" cy="816522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E0DBB63-337F-B4B6-D5C8-625176A965E7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2E290D3-B7D0-96E6-93B2-BF56D1AB4198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4468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rgbClr val="79976B"/>
                  </a:solidFill>
                </a:rPr>
                <a:t>项目进展和完成情况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cxnSp>
        <p:nvCxnSpPr>
          <p:cNvPr id="3" name="Straight Connector 21">
            <a:extLst>
              <a:ext uri="{FF2B5EF4-FFF2-40B4-BE49-F238E27FC236}">
                <a16:creationId xmlns:a16="http://schemas.microsoft.com/office/drawing/2014/main" id="{7C5CCB73-E647-3626-532D-A97FDE3E430E}"/>
              </a:ext>
            </a:extLst>
          </p:cNvPr>
          <p:cNvCxnSpPr/>
          <p:nvPr/>
        </p:nvCxnSpPr>
        <p:spPr>
          <a:xfrm>
            <a:off x="6094761" y="2705169"/>
            <a:ext cx="0" cy="43717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22">
            <a:extLst>
              <a:ext uri="{FF2B5EF4-FFF2-40B4-BE49-F238E27FC236}">
                <a16:creationId xmlns:a16="http://schemas.microsoft.com/office/drawing/2014/main" id="{42B6F099-95F7-089C-35D2-A1A2898A918B}"/>
              </a:ext>
            </a:extLst>
          </p:cNvPr>
          <p:cNvCxnSpPr/>
          <p:nvPr/>
        </p:nvCxnSpPr>
        <p:spPr>
          <a:xfrm>
            <a:off x="6589261" y="4029262"/>
            <a:ext cx="511219" cy="39628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23">
            <a:extLst>
              <a:ext uri="{FF2B5EF4-FFF2-40B4-BE49-F238E27FC236}">
                <a16:creationId xmlns:a16="http://schemas.microsoft.com/office/drawing/2014/main" id="{669F56F1-C5B4-EFC0-A8E5-5CAA4D4D131F}"/>
              </a:ext>
            </a:extLst>
          </p:cNvPr>
          <p:cNvCxnSpPr/>
          <p:nvPr/>
        </p:nvCxnSpPr>
        <p:spPr>
          <a:xfrm flipH="1">
            <a:off x="5089043" y="4029262"/>
            <a:ext cx="511219" cy="39628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rc 24">
            <a:extLst>
              <a:ext uri="{FF2B5EF4-FFF2-40B4-BE49-F238E27FC236}">
                <a16:creationId xmlns:a16="http://schemas.microsoft.com/office/drawing/2014/main" id="{12A55665-3DEB-BF54-3C61-9C21E5CA8979}"/>
              </a:ext>
            </a:extLst>
          </p:cNvPr>
          <p:cNvSpPr/>
          <p:nvPr/>
        </p:nvSpPr>
        <p:spPr>
          <a:xfrm>
            <a:off x="4556804" y="2132391"/>
            <a:ext cx="3075919" cy="3075920"/>
          </a:xfrm>
          <a:prstGeom prst="arc">
            <a:avLst>
              <a:gd name="adj1" fmla="val 3536788"/>
              <a:gd name="adj2" fmla="val 7262157"/>
            </a:avLst>
          </a:prstGeom>
          <a:noFill/>
          <a:ln w="28575">
            <a:solidFill>
              <a:schemeClr val="bg1">
                <a:lumMod val="65000"/>
              </a:schemeClr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>
              <a:cs typeface="+mn-ea"/>
              <a:sym typeface="+mn-lt"/>
            </a:endParaRPr>
          </a:p>
        </p:txBody>
      </p:sp>
      <p:sp>
        <p:nvSpPr>
          <p:cNvPr id="11" name="Oval 25">
            <a:extLst>
              <a:ext uri="{FF2B5EF4-FFF2-40B4-BE49-F238E27FC236}">
                <a16:creationId xmlns:a16="http://schemas.microsoft.com/office/drawing/2014/main" id="{7E8BFF48-91BD-B32A-74B9-3367889AB6DB}"/>
              </a:ext>
            </a:extLst>
          </p:cNvPr>
          <p:cNvSpPr/>
          <p:nvPr/>
        </p:nvSpPr>
        <p:spPr>
          <a:xfrm>
            <a:off x="5509748" y="1625513"/>
            <a:ext cx="1170031" cy="1170031"/>
          </a:xfrm>
          <a:prstGeom prst="ellipse">
            <a:avLst/>
          </a:prstGeom>
          <a:solidFill>
            <a:srgbClr val="79976B"/>
          </a:solidFill>
          <a:ln>
            <a:noFill/>
          </a:ln>
        </p:spPr>
        <p:txBody>
          <a:bodyPr vert="horz" wrap="square" lIns="121888" tIns="60944" rIns="121888" bIns="60944" numCol="1" anchor="t" anchorCtr="0" compatLnSpc="1"/>
          <a:lstStyle/>
          <a:p>
            <a:endParaRPr sz="2485" kern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2" name="Oval 26">
            <a:extLst>
              <a:ext uri="{FF2B5EF4-FFF2-40B4-BE49-F238E27FC236}">
                <a16:creationId xmlns:a16="http://schemas.microsoft.com/office/drawing/2014/main" id="{2B24533C-DC97-6E0C-BB2A-8270419CDF90}"/>
              </a:ext>
            </a:extLst>
          </p:cNvPr>
          <p:cNvSpPr/>
          <p:nvPr/>
        </p:nvSpPr>
        <p:spPr>
          <a:xfrm>
            <a:off x="4037860" y="4111502"/>
            <a:ext cx="1170031" cy="1170031"/>
          </a:xfrm>
          <a:prstGeom prst="ellipse">
            <a:avLst/>
          </a:prstGeom>
          <a:solidFill>
            <a:srgbClr val="A7BFAA"/>
          </a:solidFill>
          <a:ln>
            <a:noFill/>
          </a:ln>
        </p:spPr>
        <p:txBody>
          <a:bodyPr vert="horz" wrap="square" lIns="121888" tIns="60944" rIns="121888" bIns="60944" numCol="1" anchor="t" anchorCtr="0" compatLnSpc="1"/>
          <a:lstStyle/>
          <a:p>
            <a:endParaRPr sz="2485" kern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3" name="Oval 27">
            <a:extLst>
              <a:ext uri="{FF2B5EF4-FFF2-40B4-BE49-F238E27FC236}">
                <a16:creationId xmlns:a16="http://schemas.microsoft.com/office/drawing/2014/main" id="{F6F5A2EB-98F5-8DF9-D48B-A778A0A87B89}"/>
              </a:ext>
            </a:extLst>
          </p:cNvPr>
          <p:cNvSpPr/>
          <p:nvPr/>
        </p:nvSpPr>
        <p:spPr>
          <a:xfrm>
            <a:off x="6981634" y="4111502"/>
            <a:ext cx="1170031" cy="1170031"/>
          </a:xfrm>
          <a:prstGeom prst="ellipse">
            <a:avLst/>
          </a:prstGeom>
          <a:solidFill>
            <a:srgbClr val="E2C34E"/>
          </a:solidFill>
          <a:ln>
            <a:noFill/>
          </a:ln>
        </p:spPr>
        <p:txBody>
          <a:bodyPr vert="horz" wrap="square" lIns="121888" tIns="60944" rIns="121888" bIns="60944" numCol="1" anchor="t" anchorCtr="0" compatLnSpc="1"/>
          <a:lstStyle/>
          <a:p>
            <a:endParaRPr sz="2485" kern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4" name="Arc 28">
            <a:extLst>
              <a:ext uri="{FF2B5EF4-FFF2-40B4-BE49-F238E27FC236}">
                <a16:creationId xmlns:a16="http://schemas.microsoft.com/office/drawing/2014/main" id="{DD4D014F-7E52-011B-FA42-F1CD369B50AF}"/>
              </a:ext>
            </a:extLst>
          </p:cNvPr>
          <p:cNvSpPr/>
          <p:nvPr/>
        </p:nvSpPr>
        <p:spPr>
          <a:xfrm>
            <a:off x="4556804" y="2132391"/>
            <a:ext cx="3075919" cy="3075920"/>
          </a:xfrm>
          <a:prstGeom prst="arc">
            <a:avLst>
              <a:gd name="adj1" fmla="val 17886654"/>
              <a:gd name="adj2" fmla="val 632427"/>
            </a:avLst>
          </a:prstGeom>
          <a:noFill/>
          <a:ln w="28575">
            <a:solidFill>
              <a:schemeClr val="bg1">
                <a:lumMod val="65000"/>
              </a:schemeClr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>
              <a:cs typeface="+mn-ea"/>
              <a:sym typeface="+mn-lt"/>
            </a:endParaRPr>
          </a:p>
        </p:txBody>
      </p:sp>
      <p:sp>
        <p:nvSpPr>
          <p:cNvPr id="15" name="Arc 29">
            <a:extLst>
              <a:ext uri="{FF2B5EF4-FFF2-40B4-BE49-F238E27FC236}">
                <a16:creationId xmlns:a16="http://schemas.microsoft.com/office/drawing/2014/main" id="{4A2D527F-E644-BA7F-8E8E-B808E6A05E63}"/>
              </a:ext>
            </a:extLst>
          </p:cNvPr>
          <p:cNvSpPr/>
          <p:nvPr/>
        </p:nvSpPr>
        <p:spPr>
          <a:xfrm>
            <a:off x="4556804" y="2132391"/>
            <a:ext cx="3075919" cy="3075920"/>
          </a:xfrm>
          <a:prstGeom prst="arc">
            <a:avLst>
              <a:gd name="adj1" fmla="val 10111078"/>
              <a:gd name="adj2" fmla="val 14528886"/>
            </a:avLst>
          </a:prstGeom>
          <a:noFill/>
          <a:ln w="28575">
            <a:solidFill>
              <a:schemeClr val="bg1">
                <a:lumMod val="65000"/>
              </a:schemeClr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>
              <a:cs typeface="+mn-ea"/>
              <a:sym typeface="+mn-lt"/>
            </a:endParaRPr>
          </a:p>
        </p:txBody>
      </p:sp>
      <p:sp>
        <p:nvSpPr>
          <p:cNvPr id="16" name="Oval 30">
            <a:extLst>
              <a:ext uri="{FF2B5EF4-FFF2-40B4-BE49-F238E27FC236}">
                <a16:creationId xmlns:a16="http://schemas.microsoft.com/office/drawing/2014/main" id="{E5FF9CD5-0C9A-9596-74BE-42704ECB903C}"/>
              </a:ext>
            </a:extLst>
          </p:cNvPr>
          <p:cNvSpPr/>
          <p:nvPr/>
        </p:nvSpPr>
        <p:spPr>
          <a:xfrm>
            <a:off x="5453160" y="3116319"/>
            <a:ext cx="1283205" cy="1283205"/>
          </a:xfrm>
          <a:prstGeom prst="ellipse">
            <a:avLst/>
          </a:prstGeom>
          <a:solidFill>
            <a:srgbClr val="F7F7EC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>
              <a:cs typeface="+mn-ea"/>
              <a:sym typeface="+mn-lt"/>
            </a:endParaRPr>
          </a:p>
        </p:txBody>
      </p:sp>
      <p:sp>
        <p:nvSpPr>
          <p:cNvPr id="17" name="Freeform: Shape 48">
            <a:extLst>
              <a:ext uri="{FF2B5EF4-FFF2-40B4-BE49-F238E27FC236}">
                <a16:creationId xmlns:a16="http://schemas.microsoft.com/office/drawing/2014/main" id="{27FDD0C3-6A6F-2222-9D8A-A3BD08608BB9}"/>
              </a:ext>
            </a:extLst>
          </p:cNvPr>
          <p:cNvSpPr>
            <a:spLocks/>
          </p:cNvSpPr>
          <p:nvPr/>
        </p:nvSpPr>
        <p:spPr bwMode="auto">
          <a:xfrm>
            <a:off x="5813074" y="3463115"/>
            <a:ext cx="563376" cy="563376"/>
          </a:xfrm>
          <a:custGeom>
            <a:avLst/>
            <a:gdLst>
              <a:gd name="T0" fmla="*/ 187 w 228"/>
              <a:gd name="T1" fmla="*/ 114 h 240"/>
              <a:gd name="T2" fmla="*/ 114 w 228"/>
              <a:gd name="T3" fmla="*/ 40 h 240"/>
              <a:gd name="T4" fmla="*/ 40 w 228"/>
              <a:gd name="T5" fmla="*/ 114 h 240"/>
              <a:gd name="T6" fmla="*/ 68 w 228"/>
              <a:gd name="T7" fmla="*/ 171 h 240"/>
              <a:gd name="T8" fmla="*/ 74 w 228"/>
              <a:gd name="T9" fmla="*/ 173 h 240"/>
              <a:gd name="T10" fmla="*/ 81 w 228"/>
              <a:gd name="T11" fmla="*/ 169 h 240"/>
              <a:gd name="T12" fmla="*/ 79 w 228"/>
              <a:gd name="T13" fmla="*/ 156 h 240"/>
              <a:gd name="T14" fmla="*/ 59 w 228"/>
              <a:gd name="T15" fmla="*/ 114 h 240"/>
              <a:gd name="T16" fmla="*/ 114 w 228"/>
              <a:gd name="T17" fmla="*/ 59 h 240"/>
              <a:gd name="T18" fmla="*/ 169 w 228"/>
              <a:gd name="T19" fmla="*/ 114 h 240"/>
              <a:gd name="T20" fmla="*/ 152 w 228"/>
              <a:gd name="T21" fmla="*/ 153 h 240"/>
              <a:gd name="T22" fmla="*/ 151 w 228"/>
              <a:gd name="T23" fmla="*/ 166 h 240"/>
              <a:gd name="T24" fmla="*/ 165 w 228"/>
              <a:gd name="T25" fmla="*/ 167 h 240"/>
              <a:gd name="T26" fmla="*/ 187 w 228"/>
              <a:gd name="T27" fmla="*/ 114 h 240"/>
              <a:gd name="T28" fmla="*/ 116 w 228"/>
              <a:gd name="T29" fmla="*/ 79 h 240"/>
              <a:gd name="T30" fmla="*/ 81 w 228"/>
              <a:gd name="T31" fmla="*/ 114 h 240"/>
              <a:gd name="T32" fmla="*/ 101 w 228"/>
              <a:gd name="T33" fmla="*/ 144 h 240"/>
              <a:gd name="T34" fmla="*/ 101 w 228"/>
              <a:gd name="T35" fmla="*/ 226 h 240"/>
              <a:gd name="T36" fmla="*/ 115 w 228"/>
              <a:gd name="T37" fmla="*/ 240 h 240"/>
              <a:gd name="T38" fmla="*/ 129 w 228"/>
              <a:gd name="T39" fmla="*/ 226 h 240"/>
              <a:gd name="T40" fmla="*/ 129 w 228"/>
              <a:gd name="T41" fmla="*/ 145 h 240"/>
              <a:gd name="T42" fmla="*/ 150 w 228"/>
              <a:gd name="T43" fmla="*/ 114 h 240"/>
              <a:gd name="T44" fmla="*/ 116 w 228"/>
              <a:gd name="T45" fmla="*/ 79 h 240"/>
              <a:gd name="T46" fmla="*/ 114 w 228"/>
              <a:gd name="T47" fmla="*/ 0 h 240"/>
              <a:gd name="T48" fmla="*/ 0 w 228"/>
              <a:gd name="T49" fmla="*/ 114 h 240"/>
              <a:gd name="T50" fmla="*/ 52 w 228"/>
              <a:gd name="T51" fmla="*/ 209 h 240"/>
              <a:gd name="T52" fmla="*/ 57 w 228"/>
              <a:gd name="T53" fmla="*/ 211 h 240"/>
              <a:gd name="T54" fmla="*/ 65 w 228"/>
              <a:gd name="T55" fmla="*/ 206 h 240"/>
              <a:gd name="T56" fmla="*/ 62 w 228"/>
              <a:gd name="T57" fmla="*/ 193 h 240"/>
              <a:gd name="T58" fmla="*/ 19 w 228"/>
              <a:gd name="T59" fmla="*/ 114 h 240"/>
              <a:gd name="T60" fmla="*/ 114 w 228"/>
              <a:gd name="T61" fmla="*/ 18 h 240"/>
              <a:gd name="T62" fmla="*/ 209 w 228"/>
              <a:gd name="T63" fmla="*/ 114 h 240"/>
              <a:gd name="T64" fmla="*/ 168 w 228"/>
              <a:gd name="T65" fmla="*/ 192 h 240"/>
              <a:gd name="T66" fmla="*/ 165 w 228"/>
              <a:gd name="T67" fmla="*/ 205 h 240"/>
              <a:gd name="T68" fmla="*/ 178 w 228"/>
              <a:gd name="T69" fmla="*/ 208 h 240"/>
              <a:gd name="T70" fmla="*/ 228 w 228"/>
              <a:gd name="T71" fmla="*/ 114 h 240"/>
              <a:gd name="T72" fmla="*/ 114 w 228"/>
              <a:gd name="T73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8" h="240">
                <a:moveTo>
                  <a:pt x="187" y="114"/>
                </a:moveTo>
                <a:cubicBezTo>
                  <a:pt x="187" y="73"/>
                  <a:pt x="154" y="40"/>
                  <a:pt x="114" y="40"/>
                </a:cubicBezTo>
                <a:cubicBezTo>
                  <a:pt x="73" y="40"/>
                  <a:pt x="40" y="73"/>
                  <a:pt x="40" y="114"/>
                </a:cubicBezTo>
                <a:cubicBezTo>
                  <a:pt x="40" y="136"/>
                  <a:pt x="50" y="157"/>
                  <a:pt x="68" y="171"/>
                </a:cubicBezTo>
                <a:cubicBezTo>
                  <a:pt x="69" y="172"/>
                  <a:pt x="71" y="173"/>
                  <a:pt x="74" y="173"/>
                </a:cubicBezTo>
                <a:cubicBezTo>
                  <a:pt x="76" y="173"/>
                  <a:pt x="79" y="171"/>
                  <a:pt x="81" y="169"/>
                </a:cubicBezTo>
                <a:cubicBezTo>
                  <a:pt x="84" y="165"/>
                  <a:pt x="83" y="159"/>
                  <a:pt x="79" y="156"/>
                </a:cubicBezTo>
                <a:cubicBezTo>
                  <a:pt x="67" y="146"/>
                  <a:pt x="59" y="130"/>
                  <a:pt x="59" y="114"/>
                </a:cubicBezTo>
                <a:cubicBezTo>
                  <a:pt x="59" y="83"/>
                  <a:pt x="84" y="59"/>
                  <a:pt x="114" y="59"/>
                </a:cubicBezTo>
                <a:cubicBezTo>
                  <a:pt x="144" y="59"/>
                  <a:pt x="169" y="83"/>
                  <a:pt x="169" y="114"/>
                </a:cubicBezTo>
                <a:cubicBezTo>
                  <a:pt x="169" y="129"/>
                  <a:pt x="163" y="143"/>
                  <a:pt x="152" y="153"/>
                </a:cubicBezTo>
                <a:cubicBezTo>
                  <a:pt x="148" y="157"/>
                  <a:pt x="148" y="163"/>
                  <a:pt x="151" y="166"/>
                </a:cubicBezTo>
                <a:cubicBezTo>
                  <a:pt x="155" y="170"/>
                  <a:pt x="161" y="170"/>
                  <a:pt x="165" y="167"/>
                </a:cubicBezTo>
                <a:cubicBezTo>
                  <a:pt x="179" y="153"/>
                  <a:pt x="187" y="134"/>
                  <a:pt x="187" y="114"/>
                </a:cubicBezTo>
                <a:close/>
                <a:moveTo>
                  <a:pt x="116" y="79"/>
                </a:moveTo>
                <a:cubicBezTo>
                  <a:pt x="97" y="79"/>
                  <a:pt x="81" y="95"/>
                  <a:pt x="81" y="114"/>
                </a:cubicBezTo>
                <a:cubicBezTo>
                  <a:pt x="81" y="127"/>
                  <a:pt x="89" y="139"/>
                  <a:pt x="101" y="144"/>
                </a:cubicBezTo>
                <a:cubicBezTo>
                  <a:pt x="101" y="226"/>
                  <a:pt x="101" y="226"/>
                  <a:pt x="101" y="226"/>
                </a:cubicBezTo>
                <a:cubicBezTo>
                  <a:pt x="101" y="233"/>
                  <a:pt x="107" y="240"/>
                  <a:pt x="115" y="240"/>
                </a:cubicBezTo>
                <a:cubicBezTo>
                  <a:pt x="123" y="240"/>
                  <a:pt x="129" y="233"/>
                  <a:pt x="129" y="226"/>
                </a:cubicBezTo>
                <a:cubicBezTo>
                  <a:pt x="129" y="145"/>
                  <a:pt x="129" y="145"/>
                  <a:pt x="129" y="145"/>
                </a:cubicBezTo>
                <a:cubicBezTo>
                  <a:pt x="141" y="140"/>
                  <a:pt x="150" y="128"/>
                  <a:pt x="150" y="114"/>
                </a:cubicBezTo>
                <a:cubicBezTo>
                  <a:pt x="150" y="95"/>
                  <a:pt x="134" y="79"/>
                  <a:pt x="116" y="79"/>
                </a:cubicBezTo>
                <a:close/>
                <a:moveTo>
                  <a:pt x="114" y="0"/>
                </a:moveTo>
                <a:cubicBezTo>
                  <a:pt x="51" y="0"/>
                  <a:pt x="0" y="51"/>
                  <a:pt x="0" y="114"/>
                </a:cubicBezTo>
                <a:cubicBezTo>
                  <a:pt x="0" y="152"/>
                  <a:pt x="19" y="188"/>
                  <a:pt x="52" y="209"/>
                </a:cubicBezTo>
                <a:cubicBezTo>
                  <a:pt x="54" y="210"/>
                  <a:pt x="55" y="211"/>
                  <a:pt x="57" y="211"/>
                </a:cubicBezTo>
                <a:cubicBezTo>
                  <a:pt x="60" y="211"/>
                  <a:pt x="63" y="209"/>
                  <a:pt x="65" y="206"/>
                </a:cubicBezTo>
                <a:cubicBezTo>
                  <a:pt x="68" y="202"/>
                  <a:pt x="67" y="196"/>
                  <a:pt x="62" y="193"/>
                </a:cubicBezTo>
                <a:cubicBezTo>
                  <a:pt x="35" y="176"/>
                  <a:pt x="19" y="146"/>
                  <a:pt x="19" y="114"/>
                </a:cubicBezTo>
                <a:cubicBezTo>
                  <a:pt x="19" y="61"/>
                  <a:pt x="61" y="18"/>
                  <a:pt x="114" y="18"/>
                </a:cubicBezTo>
                <a:cubicBezTo>
                  <a:pt x="166" y="18"/>
                  <a:pt x="209" y="61"/>
                  <a:pt x="209" y="114"/>
                </a:cubicBezTo>
                <a:cubicBezTo>
                  <a:pt x="209" y="145"/>
                  <a:pt x="194" y="174"/>
                  <a:pt x="168" y="192"/>
                </a:cubicBezTo>
                <a:cubicBezTo>
                  <a:pt x="163" y="195"/>
                  <a:pt x="162" y="201"/>
                  <a:pt x="165" y="205"/>
                </a:cubicBezTo>
                <a:cubicBezTo>
                  <a:pt x="168" y="209"/>
                  <a:pt x="174" y="211"/>
                  <a:pt x="178" y="208"/>
                </a:cubicBezTo>
                <a:cubicBezTo>
                  <a:pt x="209" y="186"/>
                  <a:pt x="228" y="151"/>
                  <a:pt x="228" y="114"/>
                </a:cubicBezTo>
                <a:cubicBezTo>
                  <a:pt x="228" y="51"/>
                  <a:pt x="177" y="0"/>
                  <a:pt x="11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 sz="2400">
              <a:cs typeface="+mn-ea"/>
              <a:sym typeface="+mn-lt"/>
            </a:endParaRPr>
          </a:p>
        </p:txBody>
      </p:sp>
      <p:sp>
        <p:nvSpPr>
          <p:cNvPr id="18" name="Freeform: Shape 49">
            <a:extLst>
              <a:ext uri="{FF2B5EF4-FFF2-40B4-BE49-F238E27FC236}">
                <a16:creationId xmlns:a16="http://schemas.microsoft.com/office/drawing/2014/main" id="{3928EDF9-2420-09B4-D0EA-81B44F8F7E0D}"/>
              </a:ext>
            </a:extLst>
          </p:cNvPr>
          <p:cNvSpPr>
            <a:spLocks/>
          </p:cNvSpPr>
          <p:nvPr/>
        </p:nvSpPr>
        <p:spPr bwMode="auto">
          <a:xfrm>
            <a:off x="5813074" y="1902061"/>
            <a:ext cx="563376" cy="563376"/>
          </a:xfrm>
          <a:custGeom>
            <a:avLst/>
            <a:gdLst>
              <a:gd name="T0" fmla="*/ 119 w 236"/>
              <a:gd name="T1" fmla="*/ 123 h 236"/>
              <a:gd name="T2" fmla="*/ 111 w 236"/>
              <a:gd name="T3" fmla="*/ 131 h 236"/>
              <a:gd name="T4" fmla="*/ 115 w 236"/>
              <a:gd name="T5" fmla="*/ 138 h 236"/>
              <a:gd name="T6" fmla="*/ 115 w 236"/>
              <a:gd name="T7" fmla="*/ 150 h 236"/>
              <a:gd name="T8" fmla="*/ 118 w 236"/>
              <a:gd name="T9" fmla="*/ 154 h 236"/>
              <a:gd name="T10" fmla="*/ 119 w 236"/>
              <a:gd name="T11" fmla="*/ 154 h 236"/>
              <a:gd name="T12" fmla="*/ 122 w 236"/>
              <a:gd name="T13" fmla="*/ 150 h 236"/>
              <a:gd name="T14" fmla="*/ 122 w 236"/>
              <a:gd name="T15" fmla="*/ 138 h 236"/>
              <a:gd name="T16" fmla="*/ 126 w 236"/>
              <a:gd name="T17" fmla="*/ 131 h 236"/>
              <a:gd name="T18" fmla="*/ 119 w 236"/>
              <a:gd name="T19" fmla="*/ 123 h 236"/>
              <a:gd name="T20" fmla="*/ 119 w 236"/>
              <a:gd name="T21" fmla="*/ 66 h 236"/>
              <a:gd name="T22" fmla="*/ 100 w 236"/>
              <a:gd name="T23" fmla="*/ 84 h 236"/>
              <a:gd name="T24" fmla="*/ 100 w 236"/>
              <a:gd name="T25" fmla="*/ 102 h 236"/>
              <a:gd name="T26" fmla="*/ 137 w 236"/>
              <a:gd name="T27" fmla="*/ 102 h 236"/>
              <a:gd name="T28" fmla="*/ 137 w 236"/>
              <a:gd name="T29" fmla="*/ 84 h 236"/>
              <a:gd name="T30" fmla="*/ 119 w 236"/>
              <a:gd name="T31" fmla="*/ 66 h 236"/>
              <a:gd name="T32" fmla="*/ 118 w 236"/>
              <a:gd name="T33" fmla="*/ 0 h 236"/>
              <a:gd name="T34" fmla="*/ 0 w 236"/>
              <a:gd name="T35" fmla="*/ 118 h 236"/>
              <a:gd name="T36" fmla="*/ 118 w 236"/>
              <a:gd name="T37" fmla="*/ 236 h 236"/>
              <a:gd name="T38" fmla="*/ 236 w 236"/>
              <a:gd name="T39" fmla="*/ 118 h 236"/>
              <a:gd name="T40" fmla="*/ 118 w 236"/>
              <a:gd name="T41" fmla="*/ 0 h 236"/>
              <a:gd name="T42" fmla="*/ 164 w 236"/>
              <a:gd name="T43" fmla="*/ 161 h 236"/>
              <a:gd name="T44" fmla="*/ 149 w 236"/>
              <a:gd name="T45" fmla="*/ 176 h 236"/>
              <a:gd name="T46" fmla="*/ 88 w 236"/>
              <a:gd name="T47" fmla="*/ 176 h 236"/>
              <a:gd name="T48" fmla="*/ 73 w 236"/>
              <a:gd name="T49" fmla="*/ 161 h 236"/>
              <a:gd name="T50" fmla="*/ 73 w 236"/>
              <a:gd name="T51" fmla="*/ 105 h 236"/>
              <a:gd name="T52" fmla="*/ 76 w 236"/>
              <a:gd name="T53" fmla="*/ 102 h 236"/>
              <a:gd name="T54" fmla="*/ 86 w 236"/>
              <a:gd name="T55" fmla="*/ 102 h 236"/>
              <a:gd name="T56" fmla="*/ 86 w 236"/>
              <a:gd name="T57" fmla="*/ 84 h 236"/>
              <a:gd name="T58" fmla="*/ 118 w 236"/>
              <a:gd name="T59" fmla="*/ 51 h 236"/>
              <a:gd name="T60" fmla="*/ 119 w 236"/>
              <a:gd name="T61" fmla="*/ 51 h 236"/>
              <a:gd name="T62" fmla="*/ 152 w 236"/>
              <a:gd name="T63" fmla="*/ 84 h 236"/>
              <a:gd name="T64" fmla="*/ 152 w 236"/>
              <a:gd name="T65" fmla="*/ 102 h 236"/>
              <a:gd name="T66" fmla="*/ 161 w 236"/>
              <a:gd name="T67" fmla="*/ 102 h 236"/>
              <a:gd name="T68" fmla="*/ 164 w 236"/>
              <a:gd name="T69" fmla="*/ 105 h 236"/>
              <a:gd name="T70" fmla="*/ 164 w 236"/>
              <a:gd name="T71" fmla="*/ 161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36" h="236">
                <a:moveTo>
                  <a:pt x="119" y="123"/>
                </a:moveTo>
                <a:cubicBezTo>
                  <a:pt x="114" y="123"/>
                  <a:pt x="111" y="127"/>
                  <a:pt x="111" y="131"/>
                </a:cubicBezTo>
                <a:cubicBezTo>
                  <a:pt x="111" y="134"/>
                  <a:pt x="112" y="136"/>
                  <a:pt x="115" y="138"/>
                </a:cubicBezTo>
                <a:cubicBezTo>
                  <a:pt x="115" y="150"/>
                  <a:pt x="115" y="150"/>
                  <a:pt x="115" y="150"/>
                </a:cubicBezTo>
                <a:cubicBezTo>
                  <a:pt x="115" y="152"/>
                  <a:pt x="116" y="154"/>
                  <a:pt x="118" y="154"/>
                </a:cubicBezTo>
                <a:cubicBezTo>
                  <a:pt x="119" y="154"/>
                  <a:pt x="119" y="154"/>
                  <a:pt x="119" y="154"/>
                </a:cubicBezTo>
                <a:cubicBezTo>
                  <a:pt x="121" y="154"/>
                  <a:pt x="122" y="152"/>
                  <a:pt x="122" y="150"/>
                </a:cubicBezTo>
                <a:cubicBezTo>
                  <a:pt x="122" y="138"/>
                  <a:pt x="122" y="138"/>
                  <a:pt x="122" y="138"/>
                </a:cubicBezTo>
                <a:cubicBezTo>
                  <a:pt x="125" y="136"/>
                  <a:pt x="126" y="134"/>
                  <a:pt x="126" y="131"/>
                </a:cubicBezTo>
                <a:cubicBezTo>
                  <a:pt x="126" y="126"/>
                  <a:pt x="123" y="123"/>
                  <a:pt x="119" y="123"/>
                </a:cubicBezTo>
                <a:close/>
                <a:moveTo>
                  <a:pt x="119" y="66"/>
                </a:moveTo>
                <a:cubicBezTo>
                  <a:pt x="108" y="66"/>
                  <a:pt x="100" y="74"/>
                  <a:pt x="100" y="84"/>
                </a:cubicBezTo>
                <a:cubicBezTo>
                  <a:pt x="100" y="102"/>
                  <a:pt x="100" y="102"/>
                  <a:pt x="100" y="102"/>
                </a:cubicBezTo>
                <a:cubicBezTo>
                  <a:pt x="137" y="102"/>
                  <a:pt x="137" y="102"/>
                  <a:pt x="137" y="102"/>
                </a:cubicBezTo>
                <a:cubicBezTo>
                  <a:pt x="137" y="84"/>
                  <a:pt x="137" y="84"/>
                  <a:pt x="137" y="84"/>
                </a:cubicBezTo>
                <a:cubicBezTo>
                  <a:pt x="137" y="74"/>
                  <a:pt x="129" y="66"/>
                  <a:pt x="119" y="66"/>
                </a:cubicBezTo>
                <a:close/>
                <a:moveTo>
                  <a:pt x="118" y="0"/>
                </a:moveTo>
                <a:cubicBezTo>
                  <a:pt x="53" y="0"/>
                  <a:pt x="0" y="53"/>
                  <a:pt x="0" y="118"/>
                </a:cubicBezTo>
                <a:cubicBezTo>
                  <a:pt x="0" y="183"/>
                  <a:pt x="53" y="236"/>
                  <a:pt x="118" y="236"/>
                </a:cubicBezTo>
                <a:cubicBezTo>
                  <a:pt x="183" y="236"/>
                  <a:pt x="236" y="183"/>
                  <a:pt x="236" y="118"/>
                </a:cubicBezTo>
                <a:cubicBezTo>
                  <a:pt x="236" y="53"/>
                  <a:pt x="183" y="0"/>
                  <a:pt x="118" y="0"/>
                </a:cubicBezTo>
                <a:close/>
                <a:moveTo>
                  <a:pt x="164" y="161"/>
                </a:moveTo>
                <a:cubicBezTo>
                  <a:pt x="164" y="169"/>
                  <a:pt x="157" y="176"/>
                  <a:pt x="149" y="176"/>
                </a:cubicBezTo>
                <a:cubicBezTo>
                  <a:pt x="88" y="176"/>
                  <a:pt x="88" y="176"/>
                  <a:pt x="88" y="176"/>
                </a:cubicBezTo>
                <a:cubicBezTo>
                  <a:pt x="80" y="176"/>
                  <a:pt x="73" y="169"/>
                  <a:pt x="73" y="161"/>
                </a:cubicBezTo>
                <a:cubicBezTo>
                  <a:pt x="73" y="105"/>
                  <a:pt x="73" y="105"/>
                  <a:pt x="73" y="105"/>
                </a:cubicBezTo>
                <a:cubicBezTo>
                  <a:pt x="73" y="103"/>
                  <a:pt x="74" y="102"/>
                  <a:pt x="76" y="102"/>
                </a:cubicBezTo>
                <a:cubicBezTo>
                  <a:pt x="86" y="102"/>
                  <a:pt x="86" y="102"/>
                  <a:pt x="86" y="102"/>
                </a:cubicBezTo>
                <a:cubicBezTo>
                  <a:pt x="86" y="84"/>
                  <a:pt x="86" y="84"/>
                  <a:pt x="86" y="84"/>
                </a:cubicBezTo>
                <a:cubicBezTo>
                  <a:pt x="86" y="66"/>
                  <a:pt x="100" y="52"/>
                  <a:pt x="118" y="51"/>
                </a:cubicBezTo>
                <a:cubicBezTo>
                  <a:pt x="119" y="51"/>
                  <a:pt x="119" y="51"/>
                  <a:pt x="119" y="51"/>
                </a:cubicBezTo>
                <a:cubicBezTo>
                  <a:pt x="137" y="52"/>
                  <a:pt x="152" y="66"/>
                  <a:pt x="152" y="84"/>
                </a:cubicBezTo>
                <a:cubicBezTo>
                  <a:pt x="152" y="102"/>
                  <a:pt x="152" y="102"/>
                  <a:pt x="152" y="102"/>
                </a:cubicBezTo>
                <a:cubicBezTo>
                  <a:pt x="161" y="102"/>
                  <a:pt x="161" y="102"/>
                  <a:pt x="161" y="102"/>
                </a:cubicBezTo>
                <a:cubicBezTo>
                  <a:pt x="163" y="102"/>
                  <a:pt x="164" y="103"/>
                  <a:pt x="164" y="105"/>
                </a:cubicBezTo>
                <a:lnTo>
                  <a:pt x="164" y="16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2400">
              <a:cs typeface="+mn-ea"/>
              <a:sym typeface="+mn-lt"/>
            </a:endParaRPr>
          </a:p>
        </p:txBody>
      </p:sp>
      <p:sp>
        <p:nvSpPr>
          <p:cNvPr id="20" name="Freeform: Shape 51">
            <a:extLst>
              <a:ext uri="{FF2B5EF4-FFF2-40B4-BE49-F238E27FC236}">
                <a16:creationId xmlns:a16="http://schemas.microsoft.com/office/drawing/2014/main" id="{0A6E67FD-8142-32BD-8E06-CDE294FEAB1C}"/>
              </a:ext>
            </a:extLst>
          </p:cNvPr>
          <p:cNvSpPr>
            <a:spLocks/>
          </p:cNvSpPr>
          <p:nvPr/>
        </p:nvSpPr>
        <p:spPr bwMode="auto">
          <a:xfrm>
            <a:off x="4341187" y="4414829"/>
            <a:ext cx="563376" cy="563376"/>
          </a:xfrm>
          <a:custGeom>
            <a:avLst/>
            <a:gdLst>
              <a:gd name="T0" fmla="*/ 118 w 236"/>
              <a:gd name="T1" fmla="*/ 142 h 236"/>
              <a:gd name="T2" fmla="*/ 142 w 236"/>
              <a:gd name="T3" fmla="*/ 118 h 236"/>
              <a:gd name="T4" fmla="*/ 137 w 236"/>
              <a:gd name="T5" fmla="*/ 105 h 236"/>
              <a:gd name="T6" fmla="*/ 118 w 236"/>
              <a:gd name="T7" fmla="*/ 95 h 236"/>
              <a:gd name="T8" fmla="*/ 99 w 236"/>
              <a:gd name="T9" fmla="*/ 105 h 236"/>
              <a:gd name="T10" fmla="*/ 94 w 236"/>
              <a:gd name="T11" fmla="*/ 118 h 236"/>
              <a:gd name="T12" fmla="*/ 118 w 236"/>
              <a:gd name="T13" fmla="*/ 142 h 236"/>
              <a:gd name="T14" fmla="*/ 170 w 236"/>
              <a:gd name="T15" fmla="*/ 89 h 236"/>
              <a:gd name="T16" fmla="*/ 170 w 236"/>
              <a:gd name="T17" fmla="*/ 70 h 236"/>
              <a:gd name="T18" fmla="*/ 170 w 236"/>
              <a:gd name="T19" fmla="*/ 67 h 236"/>
              <a:gd name="T20" fmla="*/ 167 w 236"/>
              <a:gd name="T21" fmla="*/ 67 h 236"/>
              <a:gd name="T22" fmla="*/ 147 w 236"/>
              <a:gd name="T23" fmla="*/ 67 h 236"/>
              <a:gd name="T24" fmla="*/ 147 w 236"/>
              <a:gd name="T25" fmla="*/ 90 h 236"/>
              <a:gd name="T26" fmla="*/ 170 w 236"/>
              <a:gd name="T27" fmla="*/ 89 h 236"/>
              <a:gd name="T28" fmla="*/ 118 w 236"/>
              <a:gd name="T29" fmla="*/ 0 h 236"/>
              <a:gd name="T30" fmla="*/ 0 w 236"/>
              <a:gd name="T31" fmla="*/ 118 h 236"/>
              <a:gd name="T32" fmla="*/ 118 w 236"/>
              <a:gd name="T33" fmla="*/ 236 h 236"/>
              <a:gd name="T34" fmla="*/ 236 w 236"/>
              <a:gd name="T35" fmla="*/ 118 h 236"/>
              <a:gd name="T36" fmla="*/ 118 w 236"/>
              <a:gd name="T37" fmla="*/ 0 h 236"/>
              <a:gd name="T38" fmla="*/ 185 w 236"/>
              <a:gd name="T39" fmla="*/ 105 h 236"/>
              <a:gd name="T40" fmla="*/ 185 w 236"/>
              <a:gd name="T41" fmla="*/ 160 h 236"/>
              <a:gd name="T42" fmla="*/ 159 w 236"/>
              <a:gd name="T43" fmla="*/ 186 h 236"/>
              <a:gd name="T44" fmla="*/ 77 w 236"/>
              <a:gd name="T45" fmla="*/ 186 h 236"/>
              <a:gd name="T46" fmla="*/ 51 w 236"/>
              <a:gd name="T47" fmla="*/ 160 h 236"/>
              <a:gd name="T48" fmla="*/ 51 w 236"/>
              <a:gd name="T49" fmla="*/ 105 h 236"/>
              <a:gd name="T50" fmla="*/ 51 w 236"/>
              <a:gd name="T51" fmla="*/ 77 h 236"/>
              <a:gd name="T52" fmla="*/ 77 w 236"/>
              <a:gd name="T53" fmla="*/ 51 h 236"/>
              <a:gd name="T54" fmla="*/ 159 w 236"/>
              <a:gd name="T55" fmla="*/ 51 h 236"/>
              <a:gd name="T56" fmla="*/ 185 w 236"/>
              <a:gd name="T57" fmla="*/ 77 h 236"/>
              <a:gd name="T58" fmla="*/ 185 w 236"/>
              <a:gd name="T59" fmla="*/ 105 h 236"/>
              <a:gd name="T60" fmla="*/ 155 w 236"/>
              <a:gd name="T61" fmla="*/ 118 h 236"/>
              <a:gd name="T62" fmla="*/ 118 w 236"/>
              <a:gd name="T63" fmla="*/ 155 h 236"/>
              <a:gd name="T64" fmla="*/ 81 w 236"/>
              <a:gd name="T65" fmla="*/ 118 h 236"/>
              <a:gd name="T66" fmla="*/ 84 w 236"/>
              <a:gd name="T67" fmla="*/ 105 h 236"/>
              <a:gd name="T68" fmla="*/ 64 w 236"/>
              <a:gd name="T69" fmla="*/ 105 h 236"/>
              <a:gd name="T70" fmla="*/ 64 w 236"/>
              <a:gd name="T71" fmla="*/ 160 h 236"/>
              <a:gd name="T72" fmla="*/ 77 w 236"/>
              <a:gd name="T73" fmla="*/ 172 h 236"/>
              <a:gd name="T74" fmla="*/ 159 w 236"/>
              <a:gd name="T75" fmla="*/ 172 h 236"/>
              <a:gd name="T76" fmla="*/ 172 w 236"/>
              <a:gd name="T77" fmla="*/ 160 h 236"/>
              <a:gd name="T78" fmla="*/ 172 w 236"/>
              <a:gd name="T79" fmla="*/ 105 h 236"/>
              <a:gd name="T80" fmla="*/ 152 w 236"/>
              <a:gd name="T81" fmla="*/ 105 h 236"/>
              <a:gd name="T82" fmla="*/ 155 w 236"/>
              <a:gd name="T83" fmla="*/ 118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36" h="236">
                <a:moveTo>
                  <a:pt x="118" y="142"/>
                </a:moveTo>
                <a:cubicBezTo>
                  <a:pt x="131" y="142"/>
                  <a:pt x="142" y="131"/>
                  <a:pt x="142" y="118"/>
                </a:cubicBezTo>
                <a:cubicBezTo>
                  <a:pt x="142" y="113"/>
                  <a:pt x="140" y="108"/>
                  <a:pt x="137" y="105"/>
                </a:cubicBezTo>
                <a:cubicBezTo>
                  <a:pt x="133" y="99"/>
                  <a:pt x="126" y="95"/>
                  <a:pt x="118" y="95"/>
                </a:cubicBezTo>
                <a:cubicBezTo>
                  <a:pt x="110" y="95"/>
                  <a:pt x="103" y="99"/>
                  <a:pt x="99" y="105"/>
                </a:cubicBezTo>
                <a:cubicBezTo>
                  <a:pt x="96" y="108"/>
                  <a:pt x="94" y="113"/>
                  <a:pt x="94" y="118"/>
                </a:cubicBezTo>
                <a:cubicBezTo>
                  <a:pt x="94" y="131"/>
                  <a:pt x="105" y="142"/>
                  <a:pt x="118" y="142"/>
                </a:cubicBezTo>
                <a:close/>
                <a:moveTo>
                  <a:pt x="170" y="89"/>
                </a:moveTo>
                <a:cubicBezTo>
                  <a:pt x="170" y="70"/>
                  <a:pt x="170" y="70"/>
                  <a:pt x="170" y="70"/>
                </a:cubicBezTo>
                <a:cubicBezTo>
                  <a:pt x="170" y="67"/>
                  <a:pt x="170" y="67"/>
                  <a:pt x="170" y="67"/>
                </a:cubicBezTo>
                <a:cubicBezTo>
                  <a:pt x="167" y="67"/>
                  <a:pt x="167" y="67"/>
                  <a:pt x="167" y="67"/>
                </a:cubicBezTo>
                <a:cubicBezTo>
                  <a:pt x="147" y="67"/>
                  <a:pt x="147" y="67"/>
                  <a:pt x="147" y="67"/>
                </a:cubicBezTo>
                <a:cubicBezTo>
                  <a:pt x="147" y="90"/>
                  <a:pt x="147" y="90"/>
                  <a:pt x="147" y="90"/>
                </a:cubicBezTo>
                <a:lnTo>
                  <a:pt x="170" y="89"/>
                </a:lnTo>
                <a:close/>
                <a:moveTo>
                  <a:pt x="118" y="0"/>
                </a:moveTo>
                <a:cubicBezTo>
                  <a:pt x="53" y="0"/>
                  <a:pt x="0" y="53"/>
                  <a:pt x="0" y="118"/>
                </a:cubicBezTo>
                <a:cubicBezTo>
                  <a:pt x="0" y="183"/>
                  <a:pt x="53" y="236"/>
                  <a:pt x="118" y="236"/>
                </a:cubicBezTo>
                <a:cubicBezTo>
                  <a:pt x="183" y="236"/>
                  <a:pt x="236" y="183"/>
                  <a:pt x="236" y="118"/>
                </a:cubicBezTo>
                <a:cubicBezTo>
                  <a:pt x="236" y="53"/>
                  <a:pt x="183" y="0"/>
                  <a:pt x="118" y="0"/>
                </a:cubicBezTo>
                <a:close/>
                <a:moveTo>
                  <a:pt x="185" y="105"/>
                </a:moveTo>
                <a:cubicBezTo>
                  <a:pt x="185" y="160"/>
                  <a:pt x="185" y="160"/>
                  <a:pt x="185" y="160"/>
                </a:cubicBezTo>
                <a:cubicBezTo>
                  <a:pt x="185" y="174"/>
                  <a:pt x="173" y="186"/>
                  <a:pt x="159" y="186"/>
                </a:cubicBezTo>
                <a:cubicBezTo>
                  <a:pt x="77" y="186"/>
                  <a:pt x="77" y="186"/>
                  <a:pt x="77" y="186"/>
                </a:cubicBezTo>
                <a:cubicBezTo>
                  <a:pt x="62" y="186"/>
                  <a:pt x="51" y="174"/>
                  <a:pt x="51" y="160"/>
                </a:cubicBezTo>
                <a:cubicBezTo>
                  <a:pt x="51" y="105"/>
                  <a:pt x="51" y="105"/>
                  <a:pt x="51" y="105"/>
                </a:cubicBezTo>
                <a:cubicBezTo>
                  <a:pt x="51" y="77"/>
                  <a:pt x="51" y="77"/>
                  <a:pt x="51" y="77"/>
                </a:cubicBezTo>
                <a:cubicBezTo>
                  <a:pt x="51" y="63"/>
                  <a:pt x="62" y="51"/>
                  <a:pt x="77" y="51"/>
                </a:cubicBezTo>
                <a:cubicBezTo>
                  <a:pt x="159" y="51"/>
                  <a:pt x="159" y="51"/>
                  <a:pt x="159" y="51"/>
                </a:cubicBezTo>
                <a:cubicBezTo>
                  <a:pt x="173" y="51"/>
                  <a:pt x="185" y="63"/>
                  <a:pt x="185" y="77"/>
                </a:cubicBezTo>
                <a:lnTo>
                  <a:pt x="185" y="105"/>
                </a:lnTo>
                <a:close/>
                <a:moveTo>
                  <a:pt x="155" y="118"/>
                </a:moveTo>
                <a:cubicBezTo>
                  <a:pt x="155" y="139"/>
                  <a:pt x="138" y="155"/>
                  <a:pt x="118" y="155"/>
                </a:cubicBezTo>
                <a:cubicBezTo>
                  <a:pt x="98" y="155"/>
                  <a:pt x="81" y="139"/>
                  <a:pt x="81" y="118"/>
                </a:cubicBezTo>
                <a:cubicBezTo>
                  <a:pt x="81" y="114"/>
                  <a:pt x="82" y="109"/>
                  <a:pt x="84" y="105"/>
                </a:cubicBezTo>
                <a:cubicBezTo>
                  <a:pt x="64" y="105"/>
                  <a:pt x="64" y="105"/>
                  <a:pt x="64" y="105"/>
                </a:cubicBezTo>
                <a:cubicBezTo>
                  <a:pt x="64" y="160"/>
                  <a:pt x="64" y="160"/>
                  <a:pt x="64" y="160"/>
                </a:cubicBezTo>
                <a:cubicBezTo>
                  <a:pt x="64" y="167"/>
                  <a:pt x="70" y="172"/>
                  <a:pt x="77" y="172"/>
                </a:cubicBezTo>
                <a:cubicBezTo>
                  <a:pt x="159" y="172"/>
                  <a:pt x="159" y="172"/>
                  <a:pt x="159" y="172"/>
                </a:cubicBezTo>
                <a:cubicBezTo>
                  <a:pt x="166" y="172"/>
                  <a:pt x="172" y="167"/>
                  <a:pt x="172" y="160"/>
                </a:cubicBezTo>
                <a:cubicBezTo>
                  <a:pt x="172" y="105"/>
                  <a:pt x="172" y="105"/>
                  <a:pt x="172" y="105"/>
                </a:cubicBezTo>
                <a:cubicBezTo>
                  <a:pt x="152" y="105"/>
                  <a:pt x="152" y="105"/>
                  <a:pt x="152" y="105"/>
                </a:cubicBezTo>
                <a:cubicBezTo>
                  <a:pt x="154" y="109"/>
                  <a:pt x="155" y="114"/>
                  <a:pt x="155" y="1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2400">
              <a:cs typeface="+mn-ea"/>
              <a:sym typeface="+mn-lt"/>
            </a:endParaRPr>
          </a:p>
        </p:txBody>
      </p:sp>
      <p:sp>
        <p:nvSpPr>
          <p:cNvPr id="31" name="iconfont-11144-5262050">
            <a:extLst>
              <a:ext uri="{FF2B5EF4-FFF2-40B4-BE49-F238E27FC236}">
                <a16:creationId xmlns:a16="http://schemas.microsoft.com/office/drawing/2014/main" id="{98F0FC40-409D-AE28-8C26-16ECFEAD1DD2}"/>
              </a:ext>
            </a:extLst>
          </p:cNvPr>
          <p:cNvSpPr/>
          <p:nvPr/>
        </p:nvSpPr>
        <p:spPr>
          <a:xfrm>
            <a:off x="7345749" y="4425547"/>
            <a:ext cx="476695" cy="476654"/>
          </a:xfrm>
          <a:custGeom>
            <a:avLst/>
            <a:gdLst>
              <a:gd name="connsiteX0" fmla="*/ 184576 w 609594"/>
              <a:gd name="connsiteY0" fmla="*/ 32055 h 609542"/>
              <a:gd name="connsiteX1" fmla="*/ 212719 w 609594"/>
              <a:gd name="connsiteY1" fmla="*/ 43675 h 609542"/>
              <a:gd name="connsiteX2" fmla="*/ 201052 w 609594"/>
              <a:gd name="connsiteY2" fmla="*/ 71868 h 609542"/>
              <a:gd name="connsiteX3" fmla="*/ 42858 w 609594"/>
              <a:gd name="connsiteY3" fmla="*/ 309274 h 609542"/>
              <a:gd name="connsiteX4" fmla="*/ 118289 w 609594"/>
              <a:gd name="connsiteY4" fmla="*/ 491245 h 609542"/>
              <a:gd name="connsiteX5" fmla="*/ 300245 w 609594"/>
              <a:gd name="connsiteY5" fmla="*/ 566681 h 609542"/>
              <a:gd name="connsiteX6" fmla="*/ 537630 w 609594"/>
              <a:gd name="connsiteY6" fmla="*/ 408474 h 609542"/>
              <a:gd name="connsiteX7" fmla="*/ 565821 w 609594"/>
              <a:gd name="connsiteY7" fmla="*/ 396806 h 609542"/>
              <a:gd name="connsiteX8" fmla="*/ 577441 w 609594"/>
              <a:gd name="connsiteY8" fmla="*/ 424952 h 609542"/>
              <a:gd name="connsiteX9" fmla="*/ 300245 w 609594"/>
              <a:gd name="connsiteY9" fmla="*/ 609542 h 609542"/>
              <a:gd name="connsiteX10" fmla="*/ 300197 w 609594"/>
              <a:gd name="connsiteY10" fmla="*/ 609542 h 609542"/>
              <a:gd name="connsiteX11" fmla="*/ 0 w 609594"/>
              <a:gd name="connsiteY11" fmla="*/ 309321 h 609542"/>
              <a:gd name="connsiteX12" fmla="*/ 184576 w 609594"/>
              <a:gd name="connsiteY12" fmla="*/ 32055 h 609542"/>
              <a:gd name="connsiteX13" fmla="*/ 296825 w 609594"/>
              <a:gd name="connsiteY13" fmla="*/ 0 h 609542"/>
              <a:gd name="connsiteX14" fmla="*/ 609594 w 609594"/>
              <a:gd name="connsiteY14" fmla="*/ 312769 h 609542"/>
              <a:gd name="connsiteX15" fmla="*/ 587447 w 609594"/>
              <a:gd name="connsiteY15" fmla="*/ 335297 h 609542"/>
              <a:gd name="connsiteX16" fmla="*/ 296825 w 609594"/>
              <a:gd name="connsiteY16" fmla="*/ 335297 h 609542"/>
              <a:gd name="connsiteX17" fmla="*/ 274297 w 609594"/>
              <a:gd name="connsiteY17" fmla="*/ 312769 h 609542"/>
              <a:gd name="connsiteX18" fmla="*/ 274297 w 609594"/>
              <a:gd name="connsiteY18" fmla="*/ 22576 h 609542"/>
              <a:gd name="connsiteX19" fmla="*/ 296825 w 609594"/>
              <a:gd name="connsiteY19" fmla="*/ 0 h 609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09594" h="609542">
                <a:moveTo>
                  <a:pt x="184576" y="32055"/>
                </a:moveTo>
                <a:cubicBezTo>
                  <a:pt x="195576" y="27578"/>
                  <a:pt x="208100" y="32769"/>
                  <a:pt x="212719" y="43675"/>
                </a:cubicBezTo>
                <a:cubicBezTo>
                  <a:pt x="217195" y="54676"/>
                  <a:pt x="212005" y="67249"/>
                  <a:pt x="201052" y="71868"/>
                </a:cubicBezTo>
                <a:cubicBezTo>
                  <a:pt x="105145" y="111682"/>
                  <a:pt x="42668" y="205406"/>
                  <a:pt x="42858" y="309274"/>
                </a:cubicBezTo>
                <a:cubicBezTo>
                  <a:pt x="42906" y="377519"/>
                  <a:pt x="70050" y="443002"/>
                  <a:pt x="118289" y="491245"/>
                </a:cubicBezTo>
                <a:cubicBezTo>
                  <a:pt x="166528" y="539488"/>
                  <a:pt x="232005" y="566633"/>
                  <a:pt x="300245" y="566681"/>
                </a:cubicBezTo>
                <a:cubicBezTo>
                  <a:pt x="404104" y="566871"/>
                  <a:pt x="497820" y="504389"/>
                  <a:pt x="537630" y="408474"/>
                </a:cubicBezTo>
                <a:cubicBezTo>
                  <a:pt x="542202" y="397473"/>
                  <a:pt x="554821" y="392282"/>
                  <a:pt x="565821" y="396806"/>
                </a:cubicBezTo>
                <a:cubicBezTo>
                  <a:pt x="576774" y="401235"/>
                  <a:pt x="581917" y="413951"/>
                  <a:pt x="577441" y="424952"/>
                </a:cubicBezTo>
                <a:cubicBezTo>
                  <a:pt x="530868" y="536868"/>
                  <a:pt x="421438" y="609685"/>
                  <a:pt x="300245" y="609542"/>
                </a:cubicBezTo>
                <a:lnTo>
                  <a:pt x="300197" y="609542"/>
                </a:lnTo>
                <a:cubicBezTo>
                  <a:pt x="134860" y="609542"/>
                  <a:pt x="0" y="474719"/>
                  <a:pt x="0" y="309321"/>
                </a:cubicBezTo>
                <a:cubicBezTo>
                  <a:pt x="-190" y="188071"/>
                  <a:pt x="72669" y="78679"/>
                  <a:pt x="184576" y="32055"/>
                </a:cubicBezTo>
                <a:close/>
                <a:moveTo>
                  <a:pt x="296825" y="0"/>
                </a:moveTo>
                <a:cubicBezTo>
                  <a:pt x="469093" y="0"/>
                  <a:pt x="609594" y="140501"/>
                  <a:pt x="609594" y="312769"/>
                </a:cubicBezTo>
                <a:cubicBezTo>
                  <a:pt x="609594" y="325057"/>
                  <a:pt x="599735" y="335059"/>
                  <a:pt x="587447" y="335297"/>
                </a:cubicBezTo>
                <a:lnTo>
                  <a:pt x="296825" y="335297"/>
                </a:lnTo>
                <a:cubicBezTo>
                  <a:pt x="284394" y="335250"/>
                  <a:pt x="274345" y="325200"/>
                  <a:pt x="274297" y="312769"/>
                </a:cubicBezTo>
                <a:lnTo>
                  <a:pt x="274297" y="22576"/>
                </a:lnTo>
                <a:cubicBezTo>
                  <a:pt x="274297" y="10050"/>
                  <a:pt x="284299" y="0"/>
                  <a:pt x="2968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B8F7E2B-B2B5-A64F-A4C0-2FF4ADFDE128}"/>
              </a:ext>
            </a:extLst>
          </p:cNvPr>
          <p:cNvGrpSpPr/>
          <p:nvPr/>
        </p:nvGrpSpPr>
        <p:grpSpPr>
          <a:xfrm>
            <a:off x="6040670" y="767871"/>
            <a:ext cx="2966425" cy="816522"/>
            <a:chOff x="283598" y="1906534"/>
            <a:chExt cx="2966425" cy="816522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8682182F-E63B-A182-855E-22556DF276DA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85030945-81F4-B96F-DC55-7C71C8130E97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F98C0BC-25B3-70C6-2AA8-46C0A9CA6C38}"/>
              </a:ext>
            </a:extLst>
          </p:cNvPr>
          <p:cNvGrpSpPr/>
          <p:nvPr/>
        </p:nvGrpSpPr>
        <p:grpSpPr>
          <a:xfrm>
            <a:off x="961081" y="4286945"/>
            <a:ext cx="2984539" cy="816522"/>
            <a:chOff x="283598" y="1906534"/>
            <a:chExt cx="2984539" cy="816522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FC31C933-7C9D-0B7A-E26C-17694A851558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6C725C01-3FD2-C3D5-05B3-285B3C619916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C0D5B002-E8B0-4479-9889-405D0D0AF4B8}"/>
              </a:ext>
            </a:extLst>
          </p:cNvPr>
          <p:cNvGrpSpPr/>
          <p:nvPr/>
        </p:nvGrpSpPr>
        <p:grpSpPr>
          <a:xfrm>
            <a:off x="8318089" y="4288256"/>
            <a:ext cx="2966425" cy="816522"/>
            <a:chOff x="283598" y="1906534"/>
            <a:chExt cx="2966425" cy="816522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8C5355A2-BF1C-ECCC-4C2B-ADC8BED3F724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BC4B9FC8-D5F0-ED9D-2842-9033C81DADC7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07653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AE37C50B-FDE3-FBE6-27DA-90296C4A301A}"/>
              </a:ext>
            </a:extLst>
          </p:cNvPr>
          <p:cNvSpPr/>
          <p:nvPr/>
        </p:nvSpPr>
        <p:spPr>
          <a:xfrm>
            <a:off x="4360919" y="2239850"/>
            <a:ext cx="3263900" cy="539257"/>
          </a:xfrm>
          <a:prstGeom prst="roundRect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C685E75-8117-1165-B29B-BDCB1DBE6CE8}"/>
              </a:ext>
            </a:extLst>
          </p:cNvPr>
          <p:cNvSpPr txBox="1"/>
          <p:nvPr/>
        </p:nvSpPr>
        <p:spPr>
          <a:xfrm>
            <a:off x="5241053" y="2320328"/>
            <a:ext cx="223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未来计划和准备工作</a:t>
            </a:r>
          </a:p>
        </p:txBody>
      </p:sp>
      <p:sp>
        <p:nvSpPr>
          <p:cNvPr id="10" name="椭圆 3">
            <a:extLst>
              <a:ext uri="{FF2B5EF4-FFF2-40B4-BE49-F238E27FC236}">
                <a16:creationId xmlns:a16="http://schemas.microsoft.com/office/drawing/2014/main" id="{07A62209-1F6B-C155-D320-B4E79A214513}"/>
              </a:ext>
            </a:extLst>
          </p:cNvPr>
          <p:cNvSpPr/>
          <p:nvPr/>
        </p:nvSpPr>
        <p:spPr>
          <a:xfrm>
            <a:off x="4273793" y="2213981"/>
            <a:ext cx="854074" cy="565126"/>
          </a:xfrm>
          <a:custGeom>
            <a:avLst/>
            <a:gdLst>
              <a:gd name="connsiteX0" fmla="*/ 0 w 880133"/>
              <a:gd name="connsiteY0" fmla="*/ 445663 h 891325"/>
              <a:gd name="connsiteX1" fmla="*/ 440067 w 880133"/>
              <a:gd name="connsiteY1" fmla="*/ 0 h 891325"/>
              <a:gd name="connsiteX2" fmla="*/ 880134 w 880133"/>
              <a:gd name="connsiteY2" fmla="*/ 445663 h 891325"/>
              <a:gd name="connsiteX3" fmla="*/ 440067 w 880133"/>
              <a:gd name="connsiteY3" fmla="*/ 891326 h 891325"/>
              <a:gd name="connsiteX4" fmla="*/ 0 w 880133"/>
              <a:gd name="connsiteY4" fmla="*/ 445663 h 891325"/>
              <a:gd name="connsiteX0" fmla="*/ 77 w 880211"/>
              <a:gd name="connsiteY0" fmla="*/ 445663 h 744677"/>
              <a:gd name="connsiteX1" fmla="*/ 440144 w 880211"/>
              <a:gd name="connsiteY1" fmla="*/ 0 h 744677"/>
              <a:gd name="connsiteX2" fmla="*/ 880211 w 880211"/>
              <a:gd name="connsiteY2" fmla="*/ 445663 h 744677"/>
              <a:gd name="connsiteX3" fmla="*/ 414265 w 880211"/>
              <a:gd name="connsiteY3" fmla="*/ 744677 h 744677"/>
              <a:gd name="connsiteX4" fmla="*/ 77 w 880211"/>
              <a:gd name="connsiteY4" fmla="*/ 445663 h 744677"/>
              <a:gd name="connsiteX0" fmla="*/ 2289 w 882423"/>
              <a:gd name="connsiteY0" fmla="*/ 238654 h 537668"/>
              <a:gd name="connsiteX1" fmla="*/ 571753 w 882423"/>
              <a:gd name="connsiteY1" fmla="*/ 25 h 537668"/>
              <a:gd name="connsiteX2" fmla="*/ 882423 w 882423"/>
              <a:gd name="connsiteY2" fmla="*/ 238654 h 537668"/>
              <a:gd name="connsiteX3" fmla="*/ 416477 w 882423"/>
              <a:gd name="connsiteY3" fmla="*/ 537668 h 537668"/>
              <a:gd name="connsiteX4" fmla="*/ 2289 w 882423"/>
              <a:gd name="connsiteY4" fmla="*/ 238654 h 537668"/>
              <a:gd name="connsiteX0" fmla="*/ 1518 w 770527"/>
              <a:gd name="connsiteY0" fmla="*/ 239632 h 547455"/>
              <a:gd name="connsiteX1" fmla="*/ 570982 w 770527"/>
              <a:gd name="connsiteY1" fmla="*/ 1003 h 547455"/>
              <a:gd name="connsiteX2" fmla="*/ 770527 w 770527"/>
              <a:gd name="connsiteY2" fmla="*/ 331707 h 547455"/>
              <a:gd name="connsiteX3" fmla="*/ 415706 w 770527"/>
              <a:gd name="connsiteY3" fmla="*/ 538646 h 547455"/>
              <a:gd name="connsiteX4" fmla="*/ 1518 w 770527"/>
              <a:gd name="connsiteY4" fmla="*/ 239632 h 547455"/>
              <a:gd name="connsiteX0" fmla="*/ 1295 w 770304"/>
              <a:gd name="connsiteY0" fmla="*/ 142068 h 449891"/>
              <a:gd name="connsiteX1" fmla="*/ 558059 w 770304"/>
              <a:gd name="connsiteY1" fmla="*/ 1864 h 449891"/>
              <a:gd name="connsiteX2" fmla="*/ 770304 w 770304"/>
              <a:gd name="connsiteY2" fmla="*/ 234143 h 449891"/>
              <a:gd name="connsiteX3" fmla="*/ 415483 w 770304"/>
              <a:gd name="connsiteY3" fmla="*/ 441082 h 449891"/>
              <a:gd name="connsiteX4" fmla="*/ 1295 w 770304"/>
              <a:gd name="connsiteY4" fmla="*/ 142068 h 449891"/>
              <a:gd name="connsiteX0" fmla="*/ 2417 w 771426"/>
              <a:gd name="connsiteY0" fmla="*/ 175102 h 482925"/>
              <a:gd name="connsiteX1" fmla="*/ 559181 w 771426"/>
              <a:gd name="connsiteY1" fmla="*/ 34898 h 482925"/>
              <a:gd name="connsiteX2" fmla="*/ 771426 w 771426"/>
              <a:gd name="connsiteY2" fmla="*/ 267177 h 482925"/>
              <a:gd name="connsiteX3" fmla="*/ 416605 w 771426"/>
              <a:gd name="connsiteY3" fmla="*/ 474116 h 482925"/>
              <a:gd name="connsiteX4" fmla="*/ 2417 w 771426"/>
              <a:gd name="connsiteY4" fmla="*/ 175102 h 482925"/>
              <a:gd name="connsiteX0" fmla="*/ 2515 w 854074"/>
              <a:gd name="connsiteY0" fmla="*/ 185115 h 565126"/>
              <a:gd name="connsiteX1" fmla="*/ 559279 w 854074"/>
              <a:gd name="connsiteY1" fmla="*/ 44911 h 565126"/>
              <a:gd name="connsiteX2" fmla="*/ 854074 w 854074"/>
              <a:gd name="connsiteY2" fmla="*/ 426415 h 565126"/>
              <a:gd name="connsiteX3" fmla="*/ 416703 w 854074"/>
              <a:gd name="connsiteY3" fmla="*/ 484129 h 565126"/>
              <a:gd name="connsiteX4" fmla="*/ 2515 w 854074"/>
              <a:gd name="connsiteY4" fmla="*/ 185115 h 5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4074" h="565126">
                <a:moveTo>
                  <a:pt x="2515" y="185115"/>
                </a:moveTo>
                <a:cubicBezTo>
                  <a:pt x="35803" y="-78588"/>
                  <a:pt x="417353" y="4694"/>
                  <a:pt x="559279" y="44911"/>
                </a:cubicBezTo>
                <a:cubicBezTo>
                  <a:pt x="701205" y="85128"/>
                  <a:pt x="854074" y="180282"/>
                  <a:pt x="854074" y="426415"/>
                </a:cubicBezTo>
                <a:cubicBezTo>
                  <a:pt x="854074" y="672548"/>
                  <a:pt x="558629" y="524346"/>
                  <a:pt x="416703" y="484129"/>
                </a:cubicBezTo>
                <a:cubicBezTo>
                  <a:pt x="274777" y="443912"/>
                  <a:pt x="-30773" y="448818"/>
                  <a:pt x="2515" y="185115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4E8E4AF-40AC-5336-9BA1-0E0819A60720}"/>
              </a:ext>
            </a:extLst>
          </p:cNvPr>
          <p:cNvSpPr txBox="1"/>
          <p:nvPr/>
        </p:nvSpPr>
        <p:spPr>
          <a:xfrm>
            <a:off x="4364765" y="2213981"/>
            <a:ext cx="737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站酷文艺体" panose="02000603000000000000" pitchFamily="2" charset="-122"/>
              <a:ea typeface="站酷文艺体" panose="02000603000000000000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DB49D2-9DFA-FB2D-16AD-A62693C3D837}"/>
              </a:ext>
            </a:extLst>
          </p:cNvPr>
          <p:cNvSpPr txBox="1"/>
          <p:nvPr/>
        </p:nvSpPr>
        <p:spPr>
          <a:xfrm>
            <a:off x="2559050" y="2980287"/>
            <a:ext cx="7073900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3541352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ounded Rectangle 99">
            <a:extLst>
              <a:ext uri="{FF2B5EF4-FFF2-40B4-BE49-F238E27FC236}">
                <a16:creationId xmlns:a16="http://schemas.microsoft.com/office/drawing/2014/main" id="{81ED50B6-D9B6-3219-81F0-F51D9855BE0D}"/>
              </a:ext>
            </a:extLst>
          </p:cNvPr>
          <p:cNvSpPr/>
          <p:nvPr/>
        </p:nvSpPr>
        <p:spPr>
          <a:xfrm>
            <a:off x="957581" y="2093330"/>
            <a:ext cx="4560291" cy="2968914"/>
          </a:xfrm>
          <a:prstGeom prst="roundRect">
            <a:avLst>
              <a:gd name="adj" fmla="val 7639"/>
            </a:avLst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未来计划和准备工作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grpSp>
        <p:nvGrpSpPr>
          <p:cNvPr id="2" name="Group 76">
            <a:extLst>
              <a:ext uri="{FF2B5EF4-FFF2-40B4-BE49-F238E27FC236}">
                <a16:creationId xmlns:a16="http://schemas.microsoft.com/office/drawing/2014/main" id="{0C126D71-11BF-CE69-42BD-22EC7C37F518}"/>
              </a:ext>
            </a:extLst>
          </p:cNvPr>
          <p:cNvGrpSpPr/>
          <p:nvPr/>
        </p:nvGrpSpPr>
        <p:grpSpPr>
          <a:xfrm>
            <a:off x="5975777" y="1986387"/>
            <a:ext cx="1086177" cy="1425021"/>
            <a:chOff x="2432406" y="1560591"/>
            <a:chExt cx="814633" cy="1068766"/>
          </a:xfrm>
        </p:grpSpPr>
        <p:cxnSp>
          <p:nvCxnSpPr>
            <p:cNvPr id="3" name="Straight Connector 172">
              <a:extLst>
                <a:ext uri="{FF2B5EF4-FFF2-40B4-BE49-F238E27FC236}">
                  <a16:creationId xmlns:a16="http://schemas.microsoft.com/office/drawing/2014/main" id="{CF7DD663-1337-0F85-D792-2AF150BFF8E1}"/>
                </a:ext>
              </a:extLst>
            </p:cNvPr>
            <p:cNvCxnSpPr/>
            <p:nvPr/>
          </p:nvCxnSpPr>
          <p:spPr>
            <a:xfrm rot="16200000">
              <a:off x="2943929" y="1257480"/>
              <a:ext cx="0" cy="606221"/>
            </a:xfrm>
            <a:prstGeom prst="line">
              <a:avLst/>
            </a:prstGeom>
            <a:ln w="12700" cap="rnd">
              <a:solidFill>
                <a:srgbClr val="596E6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173">
              <a:extLst>
                <a:ext uri="{FF2B5EF4-FFF2-40B4-BE49-F238E27FC236}">
                  <a16:creationId xmlns:a16="http://schemas.microsoft.com/office/drawing/2014/main" id="{A57DE6BE-617C-1C2D-9849-B2B598B6FC58}"/>
                </a:ext>
              </a:extLst>
            </p:cNvPr>
            <p:cNvCxnSpPr/>
            <p:nvPr/>
          </p:nvCxnSpPr>
          <p:spPr>
            <a:xfrm>
              <a:off x="2640818" y="1562971"/>
              <a:ext cx="0" cy="1066385"/>
            </a:xfrm>
            <a:prstGeom prst="line">
              <a:avLst/>
            </a:prstGeom>
            <a:ln w="12700" cap="rnd">
              <a:solidFill>
                <a:srgbClr val="596E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174">
              <a:extLst>
                <a:ext uri="{FF2B5EF4-FFF2-40B4-BE49-F238E27FC236}">
                  <a16:creationId xmlns:a16="http://schemas.microsoft.com/office/drawing/2014/main" id="{C7FF4BD3-154F-747A-FB60-A0F7041B33E7}"/>
                </a:ext>
              </a:extLst>
            </p:cNvPr>
            <p:cNvCxnSpPr/>
            <p:nvPr/>
          </p:nvCxnSpPr>
          <p:spPr>
            <a:xfrm rot="16200000" flipV="1">
              <a:off x="2536612" y="2525151"/>
              <a:ext cx="0" cy="208412"/>
            </a:xfrm>
            <a:prstGeom prst="line">
              <a:avLst/>
            </a:prstGeom>
            <a:ln w="12700" cap="rnd">
              <a:solidFill>
                <a:srgbClr val="596E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ounded Rectangle 94">
            <a:extLst>
              <a:ext uri="{FF2B5EF4-FFF2-40B4-BE49-F238E27FC236}">
                <a16:creationId xmlns:a16="http://schemas.microsoft.com/office/drawing/2014/main" id="{C8DD9EC2-B0E5-3214-5B51-E18FDB8E18F2}"/>
              </a:ext>
            </a:extLst>
          </p:cNvPr>
          <p:cNvSpPr/>
          <p:nvPr/>
        </p:nvSpPr>
        <p:spPr>
          <a:xfrm>
            <a:off x="7061953" y="1404183"/>
            <a:ext cx="4182316" cy="1105651"/>
          </a:xfrm>
          <a:prstGeom prst="roundRect">
            <a:avLst>
              <a:gd name="adj" fmla="val 10654"/>
            </a:avLst>
          </a:pr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5" name="Rounded Rectangle 99">
            <a:extLst>
              <a:ext uri="{FF2B5EF4-FFF2-40B4-BE49-F238E27FC236}">
                <a16:creationId xmlns:a16="http://schemas.microsoft.com/office/drawing/2014/main" id="{285D87E6-5A5D-2976-D53B-E68A2A2C4168}"/>
              </a:ext>
            </a:extLst>
          </p:cNvPr>
          <p:cNvSpPr/>
          <p:nvPr/>
        </p:nvSpPr>
        <p:spPr>
          <a:xfrm>
            <a:off x="3600702" y="3063415"/>
            <a:ext cx="2333981" cy="1105650"/>
          </a:xfrm>
          <a:prstGeom prst="roundRect">
            <a:avLst>
              <a:gd name="adj" fmla="val 50000"/>
            </a:avLst>
          </a:prstGeom>
          <a:solidFill>
            <a:srgbClr val="F7F7EC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18" name="Rounded Rectangle 104">
            <a:extLst>
              <a:ext uri="{FF2B5EF4-FFF2-40B4-BE49-F238E27FC236}">
                <a16:creationId xmlns:a16="http://schemas.microsoft.com/office/drawing/2014/main" id="{0C6CE7C1-FAAF-B7B8-99C0-4C05EAC9B262}"/>
              </a:ext>
            </a:extLst>
          </p:cNvPr>
          <p:cNvSpPr/>
          <p:nvPr/>
        </p:nvSpPr>
        <p:spPr>
          <a:xfrm>
            <a:off x="7061953" y="2980317"/>
            <a:ext cx="4182313" cy="1105651"/>
          </a:xfrm>
          <a:prstGeom prst="roundRect">
            <a:avLst>
              <a:gd name="adj" fmla="val 10654"/>
            </a:avLst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1" name="Rounded Rectangle 68">
            <a:extLst>
              <a:ext uri="{FF2B5EF4-FFF2-40B4-BE49-F238E27FC236}">
                <a16:creationId xmlns:a16="http://schemas.microsoft.com/office/drawing/2014/main" id="{55CB49A0-F5C6-C754-A5B9-A2F2E118322A}"/>
              </a:ext>
            </a:extLst>
          </p:cNvPr>
          <p:cNvSpPr/>
          <p:nvPr/>
        </p:nvSpPr>
        <p:spPr>
          <a:xfrm>
            <a:off x="7061953" y="4645741"/>
            <a:ext cx="4182310" cy="1105651"/>
          </a:xfrm>
          <a:prstGeom prst="roundRect">
            <a:avLst>
              <a:gd name="adj" fmla="val 10654"/>
            </a:avLst>
          </a:prstGeom>
          <a:solidFill>
            <a:srgbClr val="E2C3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22" name="Group 77">
            <a:extLst>
              <a:ext uri="{FF2B5EF4-FFF2-40B4-BE49-F238E27FC236}">
                <a16:creationId xmlns:a16="http://schemas.microsoft.com/office/drawing/2014/main" id="{7C88746C-3C5A-BD3B-9EC0-7EC3A22A0A37}"/>
              </a:ext>
            </a:extLst>
          </p:cNvPr>
          <p:cNvGrpSpPr/>
          <p:nvPr/>
        </p:nvGrpSpPr>
        <p:grpSpPr>
          <a:xfrm flipV="1">
            <a:off x="5975779" y="3795455"/>
            <a:ext cx="1086177" cy="1425021"/>
            <a:chOff x="2432406" y="1560591"/>
            <a:chExt cx="814633" cy="1068766"/>
          </a:xfrm>
        </p:grpSpPr>
        <p:cxnSp>
          <p:nvCxnSpPr>
            <p:cNvPr id="23" name="Straight Connector 78">
              <a:extLst>
                <a:ext uri="{FF2B5EF4-FFF2-40B4-BE49-F238E27FC236}">
                  <a16:creationId xmlns:a16="http://schemas.microsoft.com/office/drawing/2014/main" id="{9220A3E6-99B6-B6F8-0F00-B45245BE477B}"/>
                </a:ext>
              </a:extLst>
            </p:cNvPr>
            <p:cNvCxnSpPr/>
            <p:nvPr/>
          </p:nvCxnSpPr>
          <p:spPr>
            <a:xfrm rot="16200000">
              <a:off x="2943929" y="1257480"/>
              <a:ext cx="0" cy="606221"/>
            </a:xfrm>
            <a:prstGeom prst="line">
              <a:avLst/>
            </a:prstGeom>
            <a:ln w="12700" cap="rnd">
              <a:solidFill>
                <a:srgbClr val="596E6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79">
              <a:extLst>
                <a:ext uri="{FF2B5EF4-FFF2-40B4-BE49-F238E27FC236}">
                  <a16:creationId xmlns:a16="http://schemas.microsoft.com/office/drawing/2014/main" id="{BB3B073A-B329-C15B-2298-35FD62A5F3D9}"/>
                </a:ext>
              </a:extLst>
            </p:cNvPr>
            <p:cNvCxnSpPr/>
            <p:nvPr/>
          </p:nvCxnSpPr>
          <p:spPr>
            <a:xfrm>
              <a:off x="2640818" y="1562971"/>
              <a:ext cx="0" cy="1066385"/>
            </a:xfrm>
            <a:prstGeom prst="line">
              <a:avLst/>
            </a:prstGeom>
            <a:ln w="12700" cap="rnd">
              <a:solidFill>
                <a:srgbClr val="596E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80">
              <a:extLst>
                <a:ext uri="{FF2B5EF4-FFF2-40B4-BE49-F238E27FC236}">
                  <a16:creationId xmlns:a16="http://schemas.microsoft.com/office/drawing/2014/main" id="{CFDA1182-645B-E13D-64CB-185C5C381394}"/>
                </a:ext>
              </a:extLst>
            </p:cNvPr>
            <p:cNvCxnSpPr/>
            <p:nvPr/>
          </p:nvCxnSpPr>
          <p:spPr>
            <a:xfrm rot="16200000" flipV="1">
              <a:off x="2536612" y="2525151"/>
              <a:ext cx="0" cy="208412"/>
            </a:xfrm>
            <a:prstGeom prst="line">
              <a:avLst/>
            </a:prstGeom>
            <a:ln w="12700" cap="rnd">
              <a:solidFill>
                <a:srgbClr val="596E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Connector 81">
            <a:extLst>
              <a:ext uri="{FF2B5EF4-FFF2-40B4-BE49-F238E27FC236}">
                <a16:creationId xmlns:a16="http://schemas.microsoft.com/office/drawing/2014/main" id="{041E9AEB-68B9-EEBC-EF16-F34FFE05E032}"/>
              </a:ext>
            </a:extLst>
          </p:cNvPr>
          <p:cNvCxnSpPr/>
          <p:nvPr/>
        </p:nvCxnSpPr>
        <p:spPr>
          <a:xfrm>
            <a:off x="5975778" y="3618368"/>
            <a:ext cx="1086176" cy="0"/>
          </a:xfrm>
          <a:prstGeom prst="line">
            <a:avLst/>
          </a:prstGeom>
          <a:ln w="12700" cap="rnd">
            <a:solidFill>
              <a:srgbClr val="596E6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114">
            <a:extLst>
              <a:ext uri="{FF2B5EF4-FFF2-40B4-BE49-F238E27FC236}">
                <a16:creationId xmlns:a16="http://schemas.microsoft.com/office/drawing/2014/main" id="{F6F1DC55-6F0E-87B2-B23D-47732F3D2898}"/>
              </a:ext>
            </a:extLst>
          </p:cNvPr>
          <p:cNvGrpSpPr/>
          <p:nvPr/>
        </p:nvGrpSpPr>
        <p:grpSpPr>
          <a:xfrm>
            <a:off x="4439759" y="3212069"/>
            <a:ext cx="655868" cy="541884"/>
            <a:chOff x="7531100" y="317501"/>
            <a:chExt cx="1150938" cy="950913"/>
          </a:xfrm>
          <a:solidFill>
            <a:srgbClr val="79976B"/>
          </a:solidFill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3D290AFA-5486-D9AC-1EF9-5313606FE6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6675" y="708026"/>
              <a:ext cx="552450" cy="44450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6" y="0"/>
                </a:cxn>
                <a:cxn ang="0">
                  <a:pos x="0" y="6"/>
                </a:cxn>
                <a:cxn ang="0">
                  <a:pos x="6" y="12"/>
                </a:cxn>
                <a:cxn ang="0">
                  <a:pos x="140" y="12"/>
                </a:cxn>
                <a:cxn ang="0">
                  <a:pos x="146" y="6"/>
                </a:cxn>
                <a:cxn ang="0">
                  <a:pos x="140" y="0"/>
                </a:cxn>
                <a:cxn ang="0">
                  <a:pos x="140" y="0"/>
                </a:cxn>
                <a:cxn ang="0">
                  <a:pos x="140" y="0"/>
                </a:cxn>
              </a:cxnLst>
              <a:rect l="0" t="0" r="r" b="b"/>
              <a:pathLst>
                <a:path w="146" h="12">
                  <a:moveTo>
                    <a:pt x="14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140" y="12"/>
                    <a:pt x="140" y="12"/>
                    <a:pt x="140" y="12"/>
                  </a:cubicBezTo>
                  <a:cubicBezTo>
                    <a:pt x="143" y="12"/>
                    <a:pt x="146" y="9"/>
                    <a:pt x="146" y="6"/>
                  </a:cubicBezTo>
                  <a:cubicBezTo>
                    <a:pt x="145" y="3"/>
                    <a:pt x="143" y="0"/>
                    <a:pt x="140" y="0"/>
                  </a:cubicBezTo>
                  <a:close/>
                  <a:moveTo>
                    <a:pt x="140" y="0"/>
                  </a:moveTo>
                  <a:cubicBezTo>
                    <a:pt x="140" y="0"/>
                    <a:pt x="140" y="0"/>
                    <a:pt x="14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24234E8-9F56-59E5-BFD9-4F199B0007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31100" y="317501"/>
              <a:ext cx="1098550" cy="803275"/>
            </a:xfrm>
            <a:custGeom>
              <a:avLst/>
              <a:gdLst/>
              <a:ahLst/>
              <a:cxnLst>
                <a:cxn ang="0">
                  <a:pos x="211" y="196"/>
                </a:cxn>
                <a:cxn ang="0">
                  <a:pos x="209" y="192"/>
                </a:cxn>
                <a:cxn ang="0">
                  <a:pos x="24" y="192"/>
                </a:cxn>
                <a:cxn ang="0">
                  <a:pos x="24" y="20"/>
                </a:cxn>
                <a:cxn ang="0">
                  <a:pos x="249" y="20"/>
                </a:cxn>
                <a:cxn ang="0">
                  <a:pos x="249" y="162"/>
                </a:cxn>
                <a:cxn ang="0">
                  <a:pos x="249" y="162"/>
                </a:cxn>
                <a:cxn ang="0">
                  <a:pos x="260" y="159"/>
                </a:cxn>
                <a:cxn ang="0">
                  <a:pos x="270" y="162"/>
                </a:cxn>
                <a:cxn ang="0">
                  <a:pos x="274" y="161"/>
                </a:cxn>
                <a:cxn ang="0">
                  <a:pos x="290" y="167"/>
                </a:cxn>
                <a:cxn ang="0">
                  <a:pos x="290" y="20"/>
                </a:cxn>
                <a:cxn ang="0">
                  <a:pos x="270" y="0"/>
                </a:cxn>
                <a:cxn ang="0">
                  <a:pos x="20" y="0"/>
                </a:cxn>
                <a:cxn ang="0">
                  <a:pos x="0" y="20"/>
                </a:cxn>
                <a:cxn ang="0">
                  <a:pos x="0" y="192"/>
                </a:cxn>
                <a:cxn ang="0">
                  <a:pos x="20" y="212"/>
                </a:cxn>
                <a:cxn ang="0">
                  <a:pos x="185" y="212"/>
                </a:cxn>
                <a:cxn ang="0">
                  <a:pos x="185" y="207"/>
                </a:cxn>
                <a:cxn ang="0">
                  <a:pos x="203" y="195"/>
                </a:cxn>
                <a:cxn ang="0">
                  <a:pos x="211" y="196"/>
                </a:cxn>
                <a:cxn ang="0">
                  <a:pos x="211" y="196"/>
                </a:cxn>
                <a:cxn ang="0">
                  <a:pos x="211" y="196"/>
                </a:cxn>
              </a:cxnLst>
              <a:rect l="0" t="0" r="r" b="b"/>
              <a:pathLst>
                <a:path w="290" h="212">
                  <a:moveTo>
                    <a:pt x="211" y="196"/>
                  </a:moveTo>
                  <a:cubicBezTo>
                    <a:pt x="210" y="195"/>
                    <a:pt x="209" y="193"/>
                    <a:pt x="209" y="192"/>
                  </a:cubicBezTo>
                  <a:cubicBezTo>
                    <a:pt x="24" y="192"/>
                    <a:pt x="24" y="192"/>
                    <a:pt x="24" y="19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9" y="20"/>
                    <a:pt x="249" y="20"/>
                    <a:pt x="249" y="20"/>
                  </a:cubicBezTo>
                  <a:cubicBezTo>
                    <a:pt x="249" y="162"/>
                    <a:pt x="249" y="162"/>
                    <a:pt x="249" y="162"/>
                  </a:cubicBezTo>
                  <a:cubicBezTo>
                    <a:pt x="249" y="162"/>
                    <a:pt x="249" y="162"/>
                    <a:pt x="249" y="162"/>
                  </a:cubicBezTo>
                  <a:cubicBezTo>
                    <a:pt x="252" y="160"/>
                    <a:pt x="256" y="159"/>
                    <a:pt x="260" y="159"/>
                  </a:cubicBezTo>
                  <a:cubicBezTo>
                    <a:pt x="262" y="159"/>
                    <a:pt x="266" y="159"/>
                    <a:pt x="270" y="162"/>
                  </a:cubicBezTo>
                  <a:cubicBezTo>
                    <a:pt x="271" y="162"/>
                    <a:pt x="273" y="161"/>
                    <a:pt x="274" y="161"/>
                  </a:cubicBezTo>
                  <a:cubicBezTo>
                    <a:pt x="280" y="161"/>
                    <a:pt x="285" y="163"/>
                    <a:pt x="290" y="167"/>
                  </a:cubicBezTo>
                  <a:cubicBezTo>
                    <a:pt x="290" y="20"/>
                    <a:pt x="290" y="20"/>
                    <a:pt x="290" y="20"/>
                  </a:cubicBezTo>
                  <a:cubicBezTo>
                    <a:pt x="290" y="9"/>
                    <a:pt x="281" y="0"/>
                    <a:pt x="27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03"/>
                    <a:pt x="9" y="212"/>
                    <a:pt x="20" y="212"/>
                  </a:cubicBezTo>
                  <a:cubicBezTo>
                    <a:pt x="185" y="212"/>
                    <a:pt x="185" y="212"/>
                    <a:pt x="185" y="212"/>
                  </a:cubicBezTo>
                  <a:cubicBezTo>
                    <a:pt x="185" y="210"/>
                    <a:pt x="185" y="208"/>
                    <a:pt x="185" y="207"/>
                  </a:cubicBezTo>
                  <a:cubicBezTo>
                    <a:pt x="187" y="201"/>
                    <a:pt x="192" y="195"/>
                    <a:pt x="203" y="195"/>
                  </a:cubicBezTo>
                  <a:cubicBezTo>
                    <a:pt x="205" y="195"/>
                    <a:pt x="208" y="196"/>
                    <a:pt x="211" y="196"/>
                  </a:cubicBezTo>
                  <a:close/>
                  <a:moveTo>
                    <a:pt x="211" y="196"/>
                  </a:moveTo>
                  <a:cubicBezTo>
                    <a:pt x="211" y="196"/>
                    <a:pt x="211" y="196"/>
                    <a:pt x="211" y="19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973CFE27-7C31-694A-1D70-0C30A25050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00963" y="457201"/>
              <a:ext cx="163513" cy="174625"/>
            </a:xfrm>
            <a:custGeom>
              <a:avLst/>
              <a:gdLst/>
              <a:ahLst/>
              <a:cxnLst>
                <a:cxn ang="0">
                  <a:pos x="41" y="46"/>
                </a:cxn>
                <a:cxn ang="0">
                  <a:pos x="43" y="44"/>
                </a:cxn>
                <a:cxn ang="0">
                  <a:pos x="43" y="2"/>
                </a:cxn>
                <a:cxn ang="0">
                  <a:pos x="41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44"/>
                </a:cxn>
                <a:cxn ang="0">
                  <a:pos x="2" y="46"/>
                </a:cxn>
                <a:cxn ang="0">
                  <a:pos x="41" y="46"/>
                </a:cxn>
                <a:cxn ang="0">
                  <a:pos x="41" y="46"/>
                </a:cxn>
                <a:cxn ang="0">
                  <a:pos x="41" y="46"/>
                </a:cxn>
              </a:cxnLst>
              <a:rect l="0" t="0" r="r" b="b"/>
              <a:pathLst>
                <a:path w="43" h="46">
                  <a:moveTo>
                    <a:pt x="41" y="46"/>
                  </a:moveTo>
                  <a:cubicBezTo>
                    <a:pt x="42" y="46"/>
                    <a:pt x="43" y="45"/>
                    <a:pt x="43" y="44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1"/>
                    <a:pt x="42" y="0"/>
                    <a:pt x="4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1" y="46"/>
                    <a:pt x="2" y="46"/>
                  </a:cubicBezTo>
                  <a:lnTo>
                    <a:pt x="41" y="46"/>
                  </a:lnTo>
                  <a:close/>
                  <a:moveTo>
                    <a:pt x="41" y="46"/>
                  </a:moveTo>
                  <a:cubicBezTo>
                    <a:pt x="41" y="46"/>
                    <a:pt x="41" y="46"/>
                    <a:pt x="41" y="4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D4F821AA-CC63-B01A-8BAD-16BE9ABE67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6675" y="801688"/>
              <a:ext cx="552450" cy="46038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6" y="0"/>
                </a:cxn>
                <a:cxn ang="0">
                  <a:pos x="0" y="6"/>
                </a:cxn>
                <a:cxn ang="0">
                  <a:pos x="6" y="12"/>
                </a:cxn>
                <a:cxn ang="0">
                  <a:pos x="140" y="12"/>
                </a:cxn>
                <a:cxn ang="0">
                  <a:pos x="146" y="6"/>
                </a:cxn>
                <a:cxn ang="0">
                  <a:pos x="140" y="0"/>
                </a:cxn>
                <a:cxn ang="0">
                  <a:pos x="140" y="0"/>
                </a:cxn>
                <a:cxn ang="0">
                  <a:pos x="140" y="0"/>
                </a:cxn>
              </a:cxnLst>
              <a:rect l="0" t="0" r="r" b="b"/>
              <a:pathLst>
                <a:path w="146" h="12">
                  <a:moveTo>
                    <a:pt x="14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140" y="12"/>
                    <a:pt x="140" y="12"/>
                    <a:pt x="140" y="12"/>
                  </a:cubicBezTo>
                  <a:cubicBezTo>
                    <a:pt x="143" y="12"/>
                    <a:pt x="146" y="9"/>
                    <a:pt x="146" y="6"/>
                  </a:cubicBezTo>
                  <a:cubicBezTo>
                    <a:pt x="145" y="2"/>
                    <a:pt x="143" y="0"/>
                    <a:pt x="140" y="0"/>
                  </a:cubicBezTo>
                  <a:close/>
                  <a:moveTo>
                    <a:pt x="140" y="0"/>
                  </a:moveTo>
                  <a:cubicBezTo>
                    <a:pt x="140" y="0"/>
                    <a:pt x="140" y="0"/>
                    <a:pt x="14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417458E-A151-CD60-1355-5D7E704077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6675" y="904876"/>
              <a:ext cx="552450" cy="41275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6" y="0"/>
                </a:cxn>
                <a:cxn ang="0">
                  <a:pos x="0" y="5"/>
                </a:cxn>
                <a:cxn ang="0">
                  <a:pos x="6" y="11"/>
                </a:cxn>
                <a:cxn ang="0">
                  <a:pos x="140" y="11"/>
                </a:cxn>
                <a:cxn ang="0">
                  <a:pos x="146" y="5"/>
                </a:cxn>
                <a:cxn ang="0">
                  <a:pos x="140" y="0"/>
                </a:cxn>
                <a:cxn ang="0">
                  <a:pos x="140" y="0"/>
                </a:cxn>
                <a:cxn ang="0">
                  <a:pos x="140" y="0"/>
                </a:cxn>
              </a:cxnLst>
              <a:rect l="0" t="0" r="r" b="b"/>
              <a:pathLst>
                <a:path w="146" h="11">
                  <a:moveTo>
                    <a:pt x="14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9"/>
                    <a:pt x="3" y="11"/>
                    <a:pt x="6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3" y="11"/>
                    <a:pt x="146" y="9"/>
                    <a:pt x="146" y="5"/>
                  </a:cubicBezTo>
                  <a:cubicBezTo>
                    <a:pt x="145" y="2"/>
                    <a:pt x="143" y="0"/>
                    <a:pt x="140" y="0"/>
                  </a:cubicBezTo>
                  <a:close/>
                  <a:moveTo>
                    <a:pt x="140" y="0"/>
                  </a:moveTo>
                  <a:cubicBezTo>
                    <a:pt x="140" y="0"/>
                    <a:pt x="140" y="0"/>
                    <a:pt x="140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AB0CF36D-2CED-DDFC-F892-4DE6C02030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62938" y="828676"/>
              <a:ext cx="419100" cy="439738"/>
            </a:xfrm>
            <a:custGeom>
              <a:avLst/>
              <a:gdLst/>
              <a:ahLst/>
              <a:cxnLst>
                <a:cxn ang="0">
                  <a:pos x="109" y="89"/>
                </a:cxn>
                <a:cxn ang="0">
                  <a:pos x="95" y="46"/>
                </a:cxn>
                <a:cxn ang="0">
                  <a:pos x="75" y="38"/>
                </a:cxn>
                <a:cxn ang="0">
                  <a:pos x="57" y="40"/>
                </a:cxn>
                <a:cxn ang="0">
                  <a:pos x="40" y="44"/>
                </a:cxn>
                <a:cxn ang="0">
                  <a:pos x="17" y="10"/>
                </a:cxn>
                <a:cxn ang="0">
                  <a:pos x="6" y="16"/>
                </a:cxn>
                <a:cxn ang="0">
                  <a:pos x="29" y="59"/>
                </a:cxn>
                <a:cxn ang="0">
                  <a:pos x="38" y="86"/>
                </a:cxn>
                <a:cxn ang="0">
                  <a:pos x="17" y="72"/>
                </a:cxn>
                <a:cxn ang="0">
                  <a:pos x="6" y="80"/>
                </a:cxn>
                <a:cxn ang="0">
                  <a:pos x="22" y="96"/>
                </a:cxn>
                <a:cxn ang="0">
                  <a:pos x="35" y="102"/>
                </a:cxn>
                <a:cxn ang="0">
                  <a:pos x="64" y="111"/>
                </a:cxn>
                <a:cxn ang="0">
                  <a:pos x="74" y="116"/>
                </a:cxn>
                <a:cxn ang="0">
                  <a:pos x="111" y="97"/>
                </a:cxn>
                <a:cxn ang="0">
                  <a:pos x="109" y="89"/>
                </a:cxn>
                <a:cxn ang="0">
                  <a:pos x="109" y="89"/>
                </a:cxn>
                <a:cxn ang="0">
                  <a:pos x="109" y="89"/>
                </a:cxn>
              </a:cxnLst>
              <a:rect l="0" t="0" r="r" b="b"/>
              <a:pathLst>
                <a:path w="111" h="116">
                  <a:moveTo>
                    <a:pt x="109" y="89"/>
                  </a:moveTo>
                  <a:cubicBezTo>
                    <a:pt x="108" y="68"/>
                    <a:pt x="100" y="56"/>
                    <a:pt x="95" y="46"/>
                  </a:cubicBezTo>
                  <a:cubicBezTo>
                    <a:pt x="88" y="33"/>
                    <a:pt x="75" y="38"/>
                    <a:pt x="75" y="38"/>
                  </a:cubicBezTo>
                  <a:cubicBezTo>
                    <a:pt x="65" y="29"/>
                    <a:pt x="57" y="40"/>
                    <a:pt x="57" y="40"/>
                  </a:cubicBezTo>
                  <a:cubicBezTo>
                    <a:pt x="46" y="31"/>
                    <a:pt x="40" y="44"/>
                    <a:pt x="40" y="44"/>
                  </a:cubicBezTo>
                  <a:cubicBezTo>
                    <a:pt x="39" y="45"/>
                    <a:pt x="18" y="11"/>
                    <a:pt x="17" y="10"/>
                  </a:cubicBezTo>
                  <a:cubicBezTo>
                    <a:pt x="12" y="0"/>
                    <a:pt x="0" y="5"/>
                    <a:pt x="6" y="16"/>
                  </a:cubicBezTo>
                  <a:cubicBezTo>
                    <a:pt x="22" y="44"/>
                    <a:pt x="23" y="49"/>
                    <a:pt x="29" y="59"/>
                  </a:cubicBezTo>
                  <a:cubicBezTo>
                    <a:pt x="31" y="63"/>
                    <a:pt x="44" y="85"/>
                    <a:pt x="38" y="86"/>
                  </a:cubicBezTo>
                  <a:cubicBezTo>
                    <a:pt x="33" y="87"/>
                    <a:pt x="27" y="75"/>
                    <a:pt x="17" y="72"/>
                  </a:cubicBezTo>
                  <a:cubicBezTo>
                    <a:pt x="2" y="67"/>
                    <a:pt x="0" y="77"/>
                    <a:pt x="6" y="80"/>
                  </a:cubicBezTo>
                  <a:cubicBezTo>
                    <a:pt x="7" y="81"/>
                    <a:pt x="16" y="84"/>
                    <a:pt x="22" y="96"/>
                  </a:cubicBezTo>
                  <a:cubicBezTo>
                    <a:pt x="23" y="99"/>
                    <a:pt x="32" y="101"/>
                    <a:pt x="35" y="102"/>
                  </a:cubicBezTo>
                  <a:cubicBezTo>
                    <a:pt x="54" y="114"/>
                    <a:pt x="57" y="111"/>
                    <a:pt x="64" y="111"/>
                  </a:cubicBezTo>
                  <a:cubicBezTo>
                    <a:pt x="72" y="112"/>
                    <a:pt x="74" y="116"/>
                    <a:pt x="74" y="116"/>
                  </a:cubicBezTo>
                  <a:cubicBezTo>
                    <a:pt x="111" y="97"/>
                    <a:pt x="111" y="97"/>
                    <a:pt x="111" y="97"/>
                  </a:cubicBezTo>
                  <a:cubicBezTo>
                    <a:pt x="111" y="98"/>
                    <a:pt x="110" y="91"/>
                    <a:pt x="109" y="89"/>
                  </a:cubicBezTo>
                  <a:close/>
                  <a:moveTo>
                    <a:pt x="109" y="89"/>
                  </a:moveTo>
                  <a:cubicBezTo>
                    <a:pt x="109" y="89"/>
                    <a:pt x="109" y="89"/>
                    <a:pt x="109" y="89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6" name="Group 122">
            <a:extLst>
              <a:ext uri="{FF2B5EF4-FFF2-40B4-BE49-F238E27FC236}">
                <a16:creationId xmlns:a16="http://schemas.microsoft.com/office/drawing/2014/main" id="{AC8E6EC4-2C09-86B7-647D-B1139EC504BE}"/>
              </a:ext>
            </a:extLst>
          </p:cNvPr>
          <p:cNvGrpSpPr/>
          <p:nvPr/>
        </p:nvGrpSpPr>
        <p:grpSpPr>
          <a:xfrm>
            <a:off x="7266820" y="1628019"/>
            <a:ext cx="461279" cy="621483"/>
            <a:chOff x="1982788" y="820738"/>
            <a:chExt cx="1060450" cy="1428750"/>
          </a:xfrm>
          <a:solidFill>
            <a:schemeClr val="bg1"/>
          </a:solidFill>
        </p:grpSpPr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8A119211-78C8-052A-02AA-7372716F30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93926" y="1239838"/>
              <a:ext cx="682625" cy="590550"/>
            </a:xfrm>
            <a:custGeom>
              <a:avLst/>
              <a:gdLst/>
              <a:ahLst/>
              <a:cxnLst>
                <a:cxn ang="0">
                  <a:pos x="170" y="1"/>
                </a:cxn>
                <a:cxn ang="0">
                  <a:pos x="63" y="93"/>
                </a:cxn>
                <a:cxn ang="0">
                  <a:pos x="23" y="62"/>
                </a:cxn>
                <a:cxn ang="0">
                  <a:pos x="1" y="81"/>
                </a:cxn>
                <a:cxn ang="0">
                  <a:pos x="74" y="155"/>
                </a:cxn>
                <a:cxn ang="0">
                  <a:pos x="76" y="156"/>
                </a:cxn>
                <a:cxn ang="0">
                  <a:pos x="76" y="156"/>
                </a:cxn>
                <a:cxn ang="0">
                  <a:pos x="78" y="154"/>
                </a:cxn>
                <a:cxn ang="0">
                  <a:pos x="178" y="16"/>
                </a:cxn>
                <a:cxn ang="0">
                  <a:pos x="179" y="12"/>
                </a:cxn>
                <a:cxn ang="0">
                  <a:pos x="170" y="1"/>
                </a:cxn>
                <a:cxn ang="0">
                  <a:pos x="170" y="1"/>
                </a:cxn>
                <a:cxn ang="0">
                  <a:pos x="170" y="1"/>
                </a:cxn>
              </a:cxnLst>
              <a:rect l="0" t="0" r="r" b="b"/>
              <a:pathLst>
                <a:path w="180" h="156">
                  <a:moveTo>
                    <a:pt x="170" y="1"/>
                  </a:moveTo>
                  <a:cubicBezTo>
                    <a:pt x="117" y="33"/>
                    <a:pt x="79" y="75"/>
                    <a:pt x="63" y="93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2" y="61"/>
                    <a:pt x="0" y="80"/>
                    <a:pt x="1" y="81"/>
                  </a:cubicBezTo>
                  <a:cubicBezTo>
                    <a:pt x="74" y="155"/>
                    <a:pt x="74" y="155"/>
                    <a:pt x="74" y="155"/>
                  </a:cubicBezTo>
                  <a:cubicBezTo>
                    <a:pt x="74" y="155"/>
                    <a:pt x="75" y="156"/>
                    <a:pt x="76" y="156"/>
                  </a:cubicBezTo>
                  <a:cubicBezTo>
                    <a:pt x="76" y="156"/>
                    <a:pt x="76" y="156"/>
                    <a:pt x="76" y="156"/>
                  </a:cubicBezTo>
                  <a:cubicBezTo>
                    <a:pt x="77" y="156"/>
                    <a:pt x="78" y="155"/>
                    <a:pt x="78" y="154"/>
                  </a:cubicBezTo>
                  <a:cubicBezTo>
                    <a:pt x="90" y="124"/>
                    <a:pt x="129" y="61"/>
                    <a:pt x="178" y="16"/>
                  </a:cubicBezTo>
                  <a:cubicBezTo>
                    <a:pt x="179" y="15"/>
                    <a:pt x="180" y="13"/>
                    <a:pt x="179" y="12"/>
                  </a:cubicBezTo>
                  <a:cubicBezTo>
                    <a:pt x="179" y="12"/>
                    <a:pt x="171" y="0"/>
                    <a:pt x="170" y="1"/>
                  </a:cubicBezTo>
                  <a:close/>
                  <a:moveTo>
                    <a:pt x="170" y="1"/>
                  </a:moveTo>
                  <a:cubicBezTo>
                    <a:pt x="170" y="1"/>
                    <a:pt x="170" y="1"/>
                    <a:pt x="170" y="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45D30559-D230-F9DF-28E9-FCD0A07178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82788" y="820738"/>
              <a:ext cx="1060450" cy="1428750"/>
            </a:xfrm>
            <a:custGeom>
              <a:avLst/>
              <a:gdLst/>
              <a:ahLst/>
              <a:cxnLst>
                <a:cxn ang="0">
                  <a:pos x="274" y="46"/>
                </a:cxn>
                <a:cxn ang="0">
                  <a:pos x="145" y="4"/>
                </a:cxn>
                <a:cxn ang="0">
                  <a:pos x="140" y="0"/>
                </a:cxn>
                <a:cxn ang="0">
                  <a:pos x="140" y="0"/>
                </a:cxn>
                <a:cxn ang="0">
                  <a:pos x="135" y="4"/>
                </a:cxn>
                <a:cxn ang="0">
                  <a:pos x="6" y="46"/>
                </a:cxn>
                <a:cxn ang="0">
                  <a:pos x="0" y="52"/>
                </a:cxn>
                <a:cxn ang="0">
                  <a:pos x="0" y="239"/>
                </a:cxn>
                <a:cxn ang="0">
                  <a:pos x="138" y="377"/>
                </a:cxn>
                <a:cxn ang="0">
                  <a:pos x="140" y="378"/>
                </a:cxn>
                <a:cxn ang="0">
                  <a:pos x="142" y="377"/>
                </a:cxn>
                <a:cxn ang="0">
                  <a:pos x="280" y="239"/>
                </a:cxn>
                <a:cxn ang="0">
                  <a:pos x="280" y="52"/>
                </a:cxn>
                <a:cxn ang="0">
                  <a:pos x="274" y="46"/>
                </a:cxn>
                <a:cxn ang="0">
                  <a:pos x="249" y="228"/>
                </a:cxn>
                <a:cxn ang="0">
                  <a:pos x="142" y="336"/>
                </a:cxn>
                <a:cxn ang="0">
                  <a:pos x="140" y="337"/>
                </a:cxn>
                <a:cxn ang="0">
                  <a:pos x="138" y="336"/>
                </a:cxn>
                <a:cxn ang="0">
                  <a:pos x="31" y="228"/>
                </a:cxn>
                <a:cxn ang="0">
                  <a:pos x="31" y="81"/>
                </a:cxn>
                <a:cxn ang="0">
                  <a:pos x="35" y="77"/>
                </a:cxn>
                <a:cxn ang="0">
                  <a:pos x="136" y="44"/>
                </a:cxn>
                <a:cxn ang="0">
                  <a:pos x="140" y="41"/>
                </a:cxn>
                <a:cxn ang="0">
                  <a:pos x="140" y="41"/>
                </a:cxn>
                <a:cxn ang="0">
                  <a:pos x="144" y="44"/>
                </a:cxn>
                <a:cxn ang="0">
                  <a:pos x="245" y="77"/>
                </a:cxn>
                <a:cxn ang="0">
                  <a:pos x="249" y="81"/>
                </a:cxn>
                <a:cxn ang="0">
                  <a:pos x="249" y="228"/>
                </a:cxn>
                <a:cxn ang="0">
                  <a:pos x="249" y="228"/>
                </a:cxn>
                <a:cxn ang="0">
                  <a:pos x="249" y="228"/>
                </a:cxn>
              </a:cxnLst>
              <a:rect l="0" t="0" r="r" b="b"/>
              <a:pathLst>
                <a:path w="280" h="378">
                  <a:moveTo>
                    <a:pt x="274" y="46"/>
                  </a:moveTo>
                  <a:cubicBezTo>
                    <a:pt x="164" y="46"/>
                    <a:pt x="145" y="4"/>
                    <a:pt x="145" y="4"/>
                  </a:cubicBezTo>
                  <a:cubicBezTo>
                    <a:pt x="144" y="2"/>
                    <a:pt x="142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38" y="0"/>
                    <a:pt x="136" y="2"/>
                    <a:pt x="135" y="4"/>
                  </a:cubicBezTo>
                  <a:cubicBezTo>
                    <a:pt x="135" y="4"/>
                    <a:pt x="116" y="46"/>
                    <a:pt x="6" y="46"/>
                  </a:cubicBezTo>
                  <a:cubicBezTo>
                    <a:pt x="3" y="46"/>
                    <a:pt x="0" y="49"/>
                    <a:pt x="0" y="52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0" y="316"/>
                    <a:pt x="132" y="375"/>
                    <a:pt x="138" y="377"/>
                  </a:cubicBezTo>
                  <a:cubicBezTo>
                    <a:pt x="139" y="377"/>
                    <a:pt x="139" y="378"/>
                    <a:pt x="140" y="378"/>
                  </a:cubicBezTo>
                  <a:cubicBezTo>
                    <a:pt x="141" y="378"/>
                    <a:pt x="142" y="377"/>
                    <a:pt x="142" y="377"/>
                  </a:cubicBezTo>
                  <a:cubicBezTo>
                    <a:pt x="148" y="375"/>
                    <a:pt x="280" y="316"/>
                    <a:pt x="280" y="239"/>
                  </a:cubicBezTo>
                  <a:cubicBezTo>
                    <a:pt x="280" y="52"/>
                    <a:pt x="280" y="52"/>
                    <a:pt x="280" y="52"/>
                  </a:cubicBezTo>
                  <a:cubicBezTo>
                    <a:pt x="280" y="49"/>
                    <a:pt x="277" y="46"/>
                    <a:pt x="274" y="46"/>
                  </a:cubicBezTo>
                  <a:close/>
                  <a:moveTo>
                    <a:pt x="249" y="228"/>
                  </a:moveTo>
                  <a:cubicBezTo>
                    <a:pt x="249" y="288"/>
                    <a:pt x="146" y="334"/>
                    <a:pt x="142" y="336"/>
                  </a:cubicBezTo>
                  <a:cubicBezTo>
                    <a:pt x="141" y="337"/>
                    <a:pt x="141" y="337"/>
                    <a:pt x="140" y="337"/>
                  </a:cubicBezTo>
                  <a:cubicBezTo>
                    <a:pt x="139" y="337"/>
                    <a:pt x="139" y="337"/>
                    <a:pt x="138" y="336"/>
                  </a:cubicBezTo>
                  <a:cubicBezTo>
                    <a:pt x="134" y="334"/>
                    <a:pt x="31" y="288"/>
                    <a:pt x="31" y="228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79"/>
                    <a:pt x="33" y="77"/>
                    <a:pt x="35" y="77"/>
                  </a:cubicBezTo>
                  <a:cubicBezTo>
                    <a:pt x="121" y="77"/>
                    <a:pt x="136" y="44"/>
                    <a:pt x="136" y="44"/>
                  </a:cubicBezTo>
                  <a:cubicBezTo>
                    <a:pt x="137" y="42"/>
                    <a:pt x="138" y="41"/>
                    <a:pt x="140" y="41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42" y="41"/>
                    <a:pt x="143" y="42"/>
                    <a:pt x="144" y="44"/>
                  </a:cubicBezTo>
                  <a:cubicBezTo>
                    <a:pt x="144" y="44"/>
                    <a:pt x="159" y="77"/>
                    <a:pt x="245" y="77"/>
                  </a:cubicBezTo>
                  <a:cubicBezTo>
                    <a:pt x="247" y="77"/>
                    <a:pt x="249" y="79"/>
                    <a:pt x="249" y="81"/>
                  </a:cubicBezTo>
                  <a:lnTo>
                    <a:pt x="249" y="228"/>
                  </a:lnTo>
                  <a:close/>
                  <a:moveTo>
                    <a:pt x="249" y="228"/>
                  </a:moveTo>
                  <a:cubicBezTo>
                    <a:pt x="249" y="228"/>
                    <a:pt x="249" y="228"/>
                    <a:pt x="249" y="22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9" name="Group 125">
            <a:extLst>
              <a:ext uri="{FF2B5EF4-FFF2-40B4-BE49-F238E27FC236}">
                <a16:creationId xmlns:a16="http://schemas.microsoft.com/office/drawing/2014/main" id="{FC05A2D0-7A9B-11FC-1FEE-D266271D8B04}"/>
              </a:ext>
            </a:extLst>
          </p:cNvPr>
          <p:cNvGrpSpPr/>
          <p:nvPr/>
        </p:nvGrpSpPr>
        <p:grpSpPr>
          <a:xfrm rot="4500000">
            <a:off x="7189849" y="3299780"/>
            <a:ext cx="682175" cy="470784"/>
            <a:chOff x="1616075" y="463551"/>
            <a:chExt cx="1173163" cy="809625"/>
          </a:xfrm>
          <a:solidFill>
            <a:schemeClr val="bg1"/>
          </a:solidFill>
        </p:grpSpPr>
        <p:sp>
          <p:nvSpPr>
            <p:cNvPr id="40" name="Freeform 17">
              <a:extLst>
                <a:ext uri="{FF2B5EF4-FFF2-40B4-BE49-F238E27FC236}">
                  <a16:creationId xmlns:a16="http://schemas.microsoft.com/office/drawing/2014/main" id="{9F961E18-3478-3C95-E9BE-2AE72485B1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16075" y="463551"/>
              <a:ext cx="814388" cy="804863"/>
            </a:xfrm>
            <a:custGeom>
              <a:avLst/>
              <a:gdLst/>
              <a:ahLst/>
              <a:cxnLst>
                <a:cxn ang="0">
                  <a:pos x="215" y="95"/>
                </a:cxn>
                <a:cxn ang="0">
                  <a:pos x="190" y="38"/>
                </a:cxn>
                <a:cxn ang="0">
                  <a:pos x="165" y="19"/>
                </a:cxn>
                <a:cxn ang="0">
                  <a:pos x="117" y="0"/>
                </a:cxn>
                <a:cxn ang="0">
                  <a:pos x="75" y="28"/>
                </a:cxn>
                <a:cxn ang="0">
                  <a:pos x="38" y="24"/>
                </a:cxn>
                <a:cxn ang="0">
                  <a:pos x="28" y="74"/>
                </a:cxn>
                <a:cxn ang="0">
                  <a:pos x="0" y="116"/>
                </a:cxn>
                <a:cxn ang="0">
                  <a:pos x="25" y="174"/>
                </a:cxn>
                <a:cxn ang="0">
                  <a:pos x="50" y="192"/>
                </a:cxn>
                <a:cxn ang="0">
                  <a:pos x="98" y="212"/>
                </a:cxn>
                <a:cxn ang="0">
                  <a:pos x="141" y="183"/>
                </a:cxn>
                <a:cxn ang="0">
                  <a:pos x="177" y="187"/>
                </a:cxn>
                <a:cxn ang="0">
                  <a:pos x="187" y="138"/>
                </a:cxn>
                <a:cxn ang="0">
                  <a:pos x="165" y="174"/>
                </a:cxn>
                <a:cxn ang="0">
                  <a:pos x="140" y="164"/>
                </a:cxn>
                <a:cxn ang="0">
                  <a:pos x="126" y="173"/>
                </a:cxn>
                <a:cxn ang="0">
                  <a:pos x="99" y="194"/>
                </a:cxn>
                <a:cxn ang="0">
                  <a:pos x="88" y="170"/>
                </a:cxn>
                <a:cxn ang="0">
                  <a:pos x="72" y="166"/>
                </a:cxn>
                <a:cxn ang="0">
                  <a:pos x="38" y="162"/>
                </a:cxn>
                <a:cxn ang="0">
                  <a:pos x="48" y="138"/>
                </a:cxn>
                <a:cxn ang="0">
                  <a:pos x="39" y="123"/>
                </a:cxn>
                <a:cxn ang="0">
                  <a:pos x="17" y="97"/>
                </a:cxn>
                <a:cxn ang="0">
                  <a:pos x="42" y="87"/>
                </a:cxn>
                <a:cxn ang="0">
                  <a:pos x="46" y="71"/>
                </a:cxn>
                <a:cxn ang="0">
                  <a:pos x="50" y="38"/>
                </a:cxn>
                <a:cxn ang="0">
                  <a:pos x="75" y="47"/>
                </a:cxn>
                <a:cxn ang="0">
                  <a:pos x="90" y="38"/>
                </a:cxn>
                <a:cxn ang="0">
                  <a:pos x="116" y="18"/>
                </a:cxn>
                <a:cxn ang="0">
                  <a:pos x="127" y="42"/>
                </a:cxn>
                <a:cxn ang="0">
                  <a:pos x="144" y="46"/>
                </a:cxn>
                <a:cxn ang="0">
                  <a:pos x="177" y="49"/>
                </a:cxn>
                <a:cxn ang="0">
                  <a:pos x="167" y="74"/>
                </a:cxn>
                <a:cxn ang="0">
                  <a:pos x="177" y="88"/>
                </a:cxn>
                <a:cxn ang="0">
                  <a:pos x="198" y="114"/>
                </a:cxn>
                <a:cxn ang="0">
                  <a:pos x="173" y="125"/>
                </a:cxn>
                <a:cxn ang="0">
                  <a:pos x="169" y="141"/>
                </a:cxn>
                <a:cxn ang="0">
                  <a:pos x="165" y="174"/>
                </a:cxn>
                <a:cxn ang="0">
                  <a:pos x="165" y="174"/>
                </a:cxn>
              </a:cxnLst>
              <a:rect l="0" t="0" r="r" b="b"/>
              <a:pathLst>
                <a:path w="215" h="212">
                  <a:moveTo>
                    <a:pt x="215" y="115"/>
                  </a:moveTo>
                  <a:cubicBezTo>
                    <a:pt x="215" y="95"/>
                    <a:pt x="215" y="95"/>
                    <a:pt x="215" y="95"/>
                  </a:cubicBezTo>
                  <a:cubicBezTo>
                    <a:pt x="215" y="84"/>
                    <a:pt x="209" y="81"/>
                    <a:pt x="187" y="73"/>
                  </a:cubicBezTo>
                  <a:cubicBezTo>
                    <a:pt x="196" y="52"/>
                    <a:pt x="198" y="45"/>
                    <a:pt x="190" y="38"/>
                  </a:cubicBezTo>
                  <a:cubicBezTo>
                    <a:pt x="176" y="24"/>
                    <a:pt x="176" y="24"/>
                    <a:pt x="176" y="24"/>
                  </a:cubicBezTo>
                  <a:cubicBezTo>
                    <a:pt x="173" y="21"/>
                    <a:pt x="169" y="19"/>
                    <a:pt x="165" y="19"/>
                  </a:cubicBezTo>
                  <a:cubicBezTo>
                    <a:pt x="163" y="19"/>
                    <a:pt x="160" y="19"/>
                    <a:pt x="140" y="28"/>
                  </a:cubicBezTo>
                  <a:cubicBezTo>
                    <a:pt x="131" y="7"/>
                    <a:pt x="128" y="0"/>
                    <a:pt x="11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86" y="0"/>
                    <a:pt x="83" y="6"/>
                    <a:pt x="75" y="28"/>
                  </a:cubicBezTo>
                  <a:cubicBezTo>
                    <a:pt x="55" y="20"/>
                    <a:pt x="52" y="20"/>
                    <a:pt x="49" y="20"/>
                  </a:cubicBezTo>
                  <a:cubicBezTo>
                    <a:pt x="45" y="20"/>
                    <a:pt x="41" y="22"/>
                    <a:pt x="38" y="24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16" y="46"/>
                    <a:pt x="19" y="54"/>
                    <a:pt x="28" y="74"/>
                  </a:cubicBezTo>
                  <a:cubicBezTo>
                    <a:pt x="6" y="82"/>
                    <a:pt x="0" y="85"/>
                    <a:pt x="0" y="96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7"/>
                    <a:pt x="7" y="130"/>
                    <a:pt x="28" y="138"/>
                  </a:cubicBezTo>
                  <a:cubicBezTo>
                    <a:pt x="19" y="159"/>
                    <a:pt x="17" y="166"/>
                    <a:pt x="25" y="174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42" y="191"/>
                    <a:pt x="46" y="192"/>
                    <a:pt x="50" y="192"/>
                  </a:cubicBezTo>
                  <a:cubicBezTo>
                    <a:pt x="53" y="192"/>
                    <a:pt x="55" y="192"/>
                    <a:pt x="75" y="184"/>
                  </a:cubicBezTo>
                  <a:cubicBezTo>
                    <a:pt x="84" y="205"/>
                    <a:pt x="87" y="212"/>
                    <a:pt x="98" y="212"/>
                  </a:cubicBezTo>
                  <a:cubicBezTo>
                    <a:pt x="118" y="212"/>
                    <a:pt x="118" y="212"/>
                    <a:pt x="118" y="212"/>
                  </a:cubicBezTo>
                  <a:cubicBezTo>
                    <a:pt x="129" y="212"/>
                    <a:pt x="132" y="206"/>
                    <a:pt x="141" y="183"/>
                  </a:cubicBezTo>
                  <a:cubicBezTo>
                    <a:pt x="161" y="192"/>
                    <a:pt x="164" y="192"/>
                    <a:pt x="166" y="192"/>
                  </a:cubicBezTo>
                  <a:cubicBezTo>
                    <a:pt x="170" y="192"/>
                    <a:pt x="174" y="190"/>
                    <a:pt x="177" y="187"/>
                  </a:cubicBezTo>
                  <a:cubicBezTo>
                    <a:pt x="191" y="173"/>
                    <a:pt x="191" y="173"/>
                    <a:pt x="191" y="173"/>
                  </a:cubicBezTo>
                  <a:cubicBezTo>
                    <a:pt x="199" y="165"/>
                    <a:pt x="196" y="158"/>
                    <a:pt x="187" y="138"/>
                  </a:cubicBezTo>
                  <a:cubicBezTo>
                    <a:pt x="209" y="130"/>
                    <a:pt x="215" y="126"/>
                    <a:pt x="215" y="115"/>
                  </a:cubicBezTo>
                  <a:close/>
                  <a:moveTo>
                    <a:pt x="165" y="174"/>
                  </a:moveTo>
                  <a:cubicBezTo>
                    <a:pt x="163" y="174"/>
                    <a:pt x="158" y="172"/>
                    <a:pt x="144" y="166"/>
                  </a:cubicBezTo>
                  <a:cubicBezTo>
                    <a:pt x="140" y="164"/>
                    <a:pt x="140" y="164"/>
                    <a:pt x="140" y="164"/>
                  </a:cubicBezTo>
                  <a:cubicBezTo>
                    <a:pt x="127" y="170"/>
                    <a:pt x="127" y="170"/>
                    <a:pt x="127" y="170"/>
                  </a:cubicBezTo>
                  <a:cubicBezTo>
                    <a:pt x="126" y="173"/>
                    <a:pt x="126" y="173"/>
                    <a:pt x="126" y="173"/>
                  </a:cubicBezTo>
                  <a:cubicBezTo>
                    <a:pt x="124" y="178"/>
                    <a:pt x="119" y="190"/>
                    <a:pt x="117" y="194"/>
                  </a:cubicBezTo>
                  <a:cubicBezTo>
                    <a:pt x="99" y="194"/>
                    <a:pt x="99" y="194"/>
                    <a:pt x="99" y="194"/>
                  </a:cubicBezTo>
                  <a:cubicBezTo>
                    <a:pt x="97" y="190"/>
                    <a:pt x="92" y="178"/>
                    <a:pt x="90" y="173"/>
                  </a:cubicBezTo>
                  <a:cubicBezTo>
                    <a:pt x="88" y="170"/>
                    <a:pt x="88" y="170"/>
                    <a:pt x="88" y="170"/>
                  </a:cubicBezTo>
                  <a:cubicBezTo>
                    <a:pt x="75" y="164"/>
                    <a:pt x="75" y="164"/>
                    <a:pt x="75" y="164"/>
                  </a:cubicBezTo>
                  <a:cubicBezTo>
                    <a:pt x="72" y="166"/>
                    <a:pt x="72" y="166"/>
                    <a:pt x="72" y="166"/>
                  </a:cubicBezTo>
                  <a:cubicBezTo>
                    <a:pt x="57" y="172"/>
                    <a:pt x="52" y="174"/>
                    <a:pt x="51" y="175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58"/>
                    <a:pt x="44" y="146"/>
                    <a:pt x="46" y="141"/>
                  </a:cubicBezTo>
                  <a:cubicBezTo>
                    <a:pt x="48" y="138"/>
                    <a:pt x="48" y="138"/>
                    <a:pt x="48" y="138"/>
                  </a:cubicBezTo>
                  <a:cubicBezTo>
                    <a:pt x="42" y="125"/>
                    <a:pt x="42" y="125"/>
                    <a:pt x="42" y="125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4" y="122"/>
                    <a:pt x="22" y="117"/>
                    <a:pt x="17" y="115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22" y="95"/>
                    <a:pt x="33" y="91"/>
                    <a:pt x="39" y="88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44" y="66"/>
                    <a:pt x="39" y="55"/>
                    <a:pt x="37" y="50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2" y="38"/>
                    <a:pt x="57" y="40"/>
                    <a:pt x="72" y="46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1" y="34"/>
                    <a:pt x="96" y="22"/>
                    <a:pt x="98" y="18"/>
                  </a:cubicBezTo>
                  <a:cubicBezTo>
                    <a:pt x="116" y="18"/>
                    <a:pt x="116" y="18"/>
                    <a:pt x="116" y="18"/>
                  </a:cubicBezTo>
                  <a:cubicBezTo>
                    <a:pt x="119" y="22"/>
                    <a:pt x="124" y="34"/>
                    <a:pt x="125" y="39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58" y="39"/>
                    <a:pt x="163" y="37"/>
                    <a:pt x="165" y="37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6" y="54"/>
                    <a:pt x="171" y="66"/>
                    <a:pt x="169" y="70"/>
                  </a:cubicBezTo>
                  <a:cubicBezTo>
                    <a:pt x="167" y="74"/>
                    <a:pt x="167" y="74"/>
                    <a:pt x="167" y="74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81" y="90"/>
                    <a:pt x="193" y="94"/>
                    <a:pt x="198" y="97"/>
                  </a:cubicBezTo>
                  <a:cubicBezTo>
                    <a:pt x="198" y="114"/>
                    <a:pt x="198" y="114"/>
                    <a:pt x="198" y="114"/>
                  </a:cubicBezTo>
                  <a:cubicBezTo>
                    <a:pt x="194" y="117"/>
                    <a:pt x="181" y="121"/>
                    <a:pt x="176" y="123"/>
                  </a:cubicBezTo>
                  <a:cubicBezTo>
                    <a:pt x="173" y="125"/>
                    <a:pt x="173" y="125"/>
                    <a:pt x="173" y="125"/>
                  </a:cubicBezTo>
                  <a:cubicBezTo>
                    <a:pt x="167" y="138"/>
                    <a:pt x="167" y="138"/>
                    <a:pt x="167" y="138"/>
                  </a:cubicBezTo>
                  <a:cubicBezTo>
                    <a:pt x="169" y="141"/>
                    <a:pt x="169" y="141"/>
                    <a:pt x="169" y="141"/>
                  </a:cubicBezTo>
                  <a:cubicBezTo>
                    <a:pt x="171" y="145"/>
                    <a:pt x="177" y="157"/>
                    <a:pt x="178" y="162"/>
                  </a:cubicBezTo>
                  <a:lnTo>
                    <a:pt x="165" y="174"/>
                  </a:lnTo>
                  <a:close/>
                  <a:moveTo>
                    <a:pt x="165" y="174"/>
                  </a:moveTo>
                  <a:cubicBezTo>
                    <a:pt x="165" y="174"/>
                    <a:pt x="165" y="174"/>
                    <a:pt x="165" y="17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  <p:sp>
          <p:nvSpPr>
            <p:cNvPr id="41" name="Freeform 18">
              <a:extLst>
                <a:ext uri="{FF2B5EF4-FFF2-40B4-BE49-F238E27FC236}">
                  <a16:creationId xmlns:a16="http://schemas.microsoft.com/office/drawing/2014/main" id="{76D5D361-C3B5-9C7F-E2E3-2A2D632D50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03413" y="744538"/>
              <a:ext cx="242888" cy="239713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0" y="32"/>
                </a:cxn>
                <a:cxn ang="0">
                  <a:pos x="32" y="63"/>
                </a:cxn>
                <a:cxn ang="0">
                  <a:pos x="64" y="32"/>
                </a:cxn>
                <a:cxn ang="0">
                  <a:pos x="32" y="0"/>
                </a:cxn>
                <a:cxn ang="0">
                  <a:pos x="32" y="46"/>
                </a:cxn>
                <a:cxn ang="0">
                  <a:pos x="17" y="32"/>
                </a:cxn>
                <a:cxn ang="0">
                  <a:pos x="32" y="18"/>
                </a:cxn>
                <a:cxn ang="0">
                  <a:pos x="46" y="32"/>
                </a:cxn>
                <a:cxn ang="0">
                  <a:pos x="32" y="46"/>
                </a:cxn>
                <a:cxn ang="0">
                  <a:pos x="32" y="46"/>
                </a:cxn>
                <a:cxn ang="0">
                  <a:pos x="32" y="46"/>
                </a:cxn>
              </a:cxnLst>
              <a:rect l="0" t="0" r="r" b="b"/>
              <a:pathLst>
                <a:path w="64" h="63">
                  <a:moveTo>
                    <a:pt x="32" y="0"/>
                  </a:moveTo>
                  <a:cubicBezTo>
                    <a:pt x="14" y="0"/>
                    <a:pt x="0" y="15"/>
                    <a:pt x="0" y="32"/>
                  </a:cubicBezTo>
                  <a:cubicBezTo>
                    <a:pt x="0" y="49"/>
                    <a:pt x="14" y="63"/>
                    <a:pt x="32" y="63"/>
                  </a:cubicBezTo>
                  <a:cubicBezTo>
                    <a:pt x="49" y="63"/>
                    <a:pt x="64" y="49"/>
                    <a:pt x="64" y="32"/>
                  </a:cubicBezTo>
                  <a:cubicBezTo>
                    <a:pt x="64" y="15"/>
                    <a:pt x="49" y="0"/>
                    <a:pt x="32" y="0"/>
                  </a:cubicBezTo>
                  <a:close/>
                  <a:moveTo>
                    <a:pt x="32" y="46"/>
                  </a:moveTo>
                  <a:cubicBezTo>
                    <a:pt x="24" y="46"/>
                    <a:pt x="17" y="40"/>
                    <a:pt x="17" y="32"/>
                  </a:cubicBezTo>
                  <a:cubicBezTo>
                    <a:pt x="17" y="24"/>
                    <a:pt x="24" y="18"/>
                    <a:pt x="32" y="18"/>
                  </a:cubicBezTo>
                  <a:cubicBezTo>
                    <a:pt x="40" y="18"/>
                    <a:pt x="46" y="24"/>
                    <a:pt x="46" y="32"/>
                  </a:cubicBezTo>
                  <a:cubicBezTo>
                    <a:pt x="46" y="40"/>
                    <a:pt x="40" y="46"/>
                    <a:pt x="32" y="46"/>
                  </a:cubicBezTo>
                  <a:close/>
                  <a:moveTo>
                    <a:pt x="32" y="46"/>
                  </a:moveTo>
                  <a:cubicBezTo>
                    <a:pt x="32" y="46"/>
                    <a:pt x="32" y="46"/>
                    <a:pt x="32" y="4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  <p:sp>
          <p:nvSpPr>
            <p:cNvPr id="42" name="Freeform 19">
              <a:extLst>
                <a:ext uri="{FF2B5EF4-FFF2-40B4-BE49-F238E27FC236}">
                  <a16:creationId xmlns:a16="http://schemas.microsoft.com/office/drawing/2014/main" id="{D6062701-642A-CC33-217E-07CE23FE25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14588" y="903288"/>
              <a:ext cx="374650" cy="369888"/>
            </a:xfrm>
            <a:custGeom>
              <a:avLst/>
              <a:gdLst/>
              <a:ahLst/>
              <a:cxnLst>
                <a:cxn ang="0">
                  <a:pos x="87" y="17"/>
                </a:cxn>
                <a:cxn ang="0">
                  <a:pos x="76" y="9"/>
                </a:cxn>
                <a:cxn ang="0">
                  <a:pos x="54" y="0"/>
                </a:cxn>
                <a:cxn ang="0">
                  <a:pos x="34" y="13"/>
                </a:cxn>
                <a:cxn ang="0">
                  <a:pos x="18" y="11"/>
                </a:cxn>
                <a:cxn ang="0">
                  <a:pos x="13" y="34"/>
                </a:cxn>
                <a:cxn ang="0">
                  <a:pos x="0" y="53"/>
                </a:cxn>
                <a:cxn ang="0">
                  <a:pos x="11" y="80"/>
                </a:cxn>
                <a:cxn ang="0">
                  <a:pos x="23" y="88"/>
                </a:cxn>
                <a:cxn ang="0">
                  <a:pos x="45" y="97"/>
                </a:cxn>
                <a:cxn ang="0">
                  <a:pos x="64" y="84"/>
                </a:cxn>
                <a:cxn ang="0">
                  <a:pos x="81" y="86"/>
                </a:cxn>
                <a:cxn ang="0">
                  <a:pos x="86" y="63"/>
                </a:cxn>
                <a:cxn ang="0">
                  <a:pos x="99" y="44"/>
                </a:cxn>
                <a:cxn ang="0">
                  <a:pos x="91" y="52"/>
                </a:cxn>
                <a:cxn ang="0">
                  <a:pos x="79" y="57"/>
                </a:cxn>
                <a:cxn ang="0">
                  <a:pos x="78" y="65"/>
                </a:cxn>
                <a:cxn ang="0">
                  <a:pos x="76" y="80"/>
                </a:cxn>
                <a:cxn ang="0">
                  <a:pos x="64" y="75"/>
                </a:cxn>
                <a:cxn ang="0">
                  <a:pos x="58" y="79"/>
                </a:cxn>
                <a:cxn ang="0">
                  <a:pos x="45" y="89"/>
                </a:cxn>
                <a:cxn ang="0">
                  <a:pos x="41" y="78"/>
                </a:cxn>
                <a:cxn ang="0">
                  <a:pos x="33" y="76"/>
                </a:cxn>
                <a:cxn ang="0">
                  <a:pos x="17" y="74"/>
                </a:cxn>
                <a:cxn ang="0">
                  <a:pos x="22" y="63"/>
                </a:cxn>
                <a:cxn ang="0">
                  <a:pos x="18" y="57"/>
                </a:cxn>
                <a:cxn ang="0">
                  <a:pos x="8" y="45"/>
                </a:cxn>
                <a:cxn ang="0">
                  <a:pos x="19" y="40"/>
                </a:cxn>
                <a:cxn ang="0">
                  <a:pos x="21" y="32"/>
                </a:cxn>
                <a:cxn ang="0">
                  <a:pos x="23" y="17"/>
                </a:cxn>
                <a:cxn ang="0">
                  <a:pos x="34" y="22"/>
                </a:cxn>
                <a:cxn ang="0">
                  <a:pos x="41" y="18"/>
                </a:cxn>
                <a:cxn ang="0">
                  <a:pos x="53" y="8"/>
                </a:cxn>
                <a:cxn ang="0">
                  <a:pos x="58" y="19"/>
                </a:cxn>
                <a:cxn ang="0">
                  <a:pos x="66" y="21"/>
                </a:cxn>
                <a:cxn ang="0">
                  <a:pos x="81" y="23"/>
                </a:cxn>
                <a:cxn ang="0">
                  <a:pos x="77" y="34"/>
                </a:cxn>
                <a:cxn ang="0">
                  <a:pos x="81" y="41"/>
                </a:cxn>
                <a:cxn ang="0">
                  <a:pos x="91" y="52"/>
                </a:cxn>
                <a:cxn ang="0">
                  <a:pos x="91" y="52"/>
                </a:cxn>
              </a:cxnLst>
              <a:rect l="0" t="0" r="r" b="b"/>
              <a:pathLst>
                <a:path w="99" h="97">
                  <a:moveTo>
                    <a:pt x="86" y="34"/>
                  </a:moveTo>
                  <a:cubicBezTo>
                    <a:pt x="90" y="24"/>
                    <a:pt x="91" y="21"/>
                    <a:pt x="87" y="17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79" y="10"/>
                    <a:pt x="78" y="9"/>
                    <a:pt x="76" y="9"/>
                  </a:cubicBezTo>
                  <a:cubicBezTo>
                    <a:pt x="75" y="9"/>
                    <a:pt x="73" y="9"/>
                    <a:pt x="64" y="13"/>
                  </a:cubicBezTo>
                  <a:cubicBezTo>
                    <a:pt x="60" y="3"/>
                    <a:pt x="59" y="0"/>
                    <a:pt x="5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0" y="0"/>
                    <a:pt x="38" y="3"/>
                    <a:pt x="34" y="13"/>
                  </a:cubicBezTo>
                  <a:cubicBezTo>
                    <a:pt x="25" y="9"/>
                    <a:pt x="24" y="9"/>
                    <a:pt x="23" y="9"/>
                  </a:cubicBezTo>
                  <a:cubicBezTo>
                    <a:pt x="21" y="9"/>
                    <a:pt x="19" y="10"/>
                    <a:pt x="18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7" y="21"/>
                    <a:pt x="9" y="25"/>
                    <a:pt x="13" y="34"/>
                  </a:cubicBezTo>
                  <a:cubicBezTo>
                    <a:pt x="3" y="38"/>
                    <a:pt x="0" y="39"/>
                    <a:pt x="0" y="44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9"/>
                    <a:pt x="3" y="60"/>
                    <a:pt x="13" y="64"/>
                  </a:cubicBezTo>
                  <a:cubicBezTo>
                    <a:pt x="9" y="73"/>
                    <a:pt x="8" y="76"/>
                    <a:pt x="11" y="80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9" y="87"/>
                    <a:pt x="21" y="88"/>
                    <a:pt x="23" y="88"/>
                  </a:cubicBezTo>
                  <a:cubicBezTo>
                    <a:pt x="24" y="88"/>
                    <a:pt x="25" y="88"/>
                    <a:pt x="35" y="84"/>
                  </a:cubicBezTo>
                  <a:cubicBezTo>
                    <a:pt x="38" y="94"/>
                    <a:pt x="40" y="97"/>
                    <a:pt x="45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9" y="97"/>
                    <a:pt x="61" y="94"/>
                    <a:pt x="64" y="84"/>
                  </a:cubicBezTo>
                  <a:cubicBezTo>
                    <a:pt x="74" y="88"/>
                    <a:pt x="75" y="88"/>
                    <a:pt x="76" y="88"/>
                  </a:cubicBezTo>
                  <a:cubicBezTo>
                    <a:pt x="78" y="88"/>
                    <a:pt x="80" y="87"/>
                    <a:pt x="81" y="86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91" y="76"/>
                    <a:pt x="90" y="72"/>
                    <a:pt x="86" y="63"/>
                  </a:cubicBezTo>
                  <a:cubicBezTo>
                    <a:pt x="95" y="59"/>
                    <a:pt x="99" y="58"/>
                    <a:pt x="99" y="53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39"/>
                    <a:pt x="95" y="37"/>
                    <a:pt x="86" y="34"/>
                  </a:cubicBezTo>
                  <a:close/>
                  <a:moveTo>
                    <a:pt x="91" y="52"/>
                  </a:moveTo>
                  <a:cubicBezTo>
                    <a:pt x="89" y="54"/>
                    <a:pt x="83" y="56"/>
                    <a:pt x="81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8" y="65"/>
                    <a:pt x="78" y="65"/>
                    <a:pt x="78" y="65"/>
                  </a:cubicBezTo>
                  <a:cubicBezTo>
                    <a:pt x="78" y="67"/>
                    <a:pt x="81" y="72"/>
                    <a:pt x="82" y="74"/>
                  </a:cubicBezTo>
                  <a:cubicBezTo>
                    <a:pt x="76" y="80"/>
                    <a:pt x="76" y="80"/>
                    <a:pt x="76" y="80"/>
                  </a:cubicBezTo>
                  <a:cubicBezTo>
                    <a:pt x="75" y="80"/>
                    <a:pt x="72" y="79"/>
                    <a:pt x="66" y="76"/>
                  </a:cubicBezTo>
                  <a:cubicBezTo>
                    <a:pt x="64" y="75"/>
                    <a:pt x="64" y="75"/>
                    <a:pt x="64" y="75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57" y="81"/>
                    <a:pt x="55" y="87"/>
                    <a:pt x="54" y="89"/>
                  </a:cubicBezTo>
                  <a:cubicBezTo>
                    <a:pt x="45" y="89"/>
                    <a:pt x="45" y="89"/>
                    <a:pt x="45" y="89"/>
                  </a:cubicBezTo>
                  <a:cubicBezTo>
                    <a:pt x="44" y="87"/>
                    <a:pt x="42" y="82"/>
                    <a:pt x="41" y="79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26" y="79"/>
                    <a:pt x="24" y="80"/>
                    <a:pt x="23" y="80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8" y="72"/>
                    <a:pt x="20" y="67"/>
                    <a:pt x="21" y="65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6" y="56"/>
                    <a:pt x="10" y="54"/>
                    <a:pt x="8" y="53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10" y="44"/>
                    <a:pt x="15" y="42"/>
                    <a:pt x="18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0" y="31"/>
                    <a:pt x="18" y="25"/>
                    <a:pt x="17" y="23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4" y="18"/>
                    <a:pt x="26" y="18"/>
                    <a:pt x="33" y="21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2" y="16"/>
                    <a:pt x="44" y="10"/>
                    <a:pt x="45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4" y="10"/>
                    <a:pt x="57" y="16"/>
                    <a:pt x="58" y="18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64" y="22"/>
                    <a:pt x="64" y="22"/>
                    <a:pt x="64" y="22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72" y="18"/>
                    <a:pt x="75" y="17"/>
                    <a:pt x="75" y="17"/>
                  </a:cubicBezTo>
                  <a:cubicBezTo>
                    <a:pt x="81" y="23"/>
                    <a:pt x="81" y="23"/>
                    <a:pt x="81" y="23"/>
                  </a:cubicBezTo>
                  <a:cubicBezTo>
                    <a:pt x="81" y="25"/>
                    <a:pt x="78" y="30"/>
                    <a:pt x="77" y="32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3" y="41"/>
                    <a:pt x="89" y="43"/>
                    <a:pt x="91" y="44"/>
                  </a:cubicBezTo>
                  <a:lnTo>
                    <a:pt x="91" y="52"/>
                  </a:lnTo>
                  <a:close/>
                  <a:moveTo>
                    <a:pt x="91" y="52"/>
                  </a:moveTo>
                  <a:cubicBezTo>
                    <a:pt x="91" y="52"/>
                    <a:pt x="91" y="52"/>
                    <a:pt x="91" y="5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id="{E5523437-FCFE-C108-22EA-668AA65105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47938" y="1033463"/>
              <a:ext cx="109538" cy="109538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0" y="15"/>
                </a:cxn>
                <a:cxn ang="0">
                  <a:pos x="14" y="29"/>
                </a:cxn>
                <a:cxn ang="0">
                  <a:pos x="29" y="15"/>
                </a:cxn>
                <a:cxn ang="0">
                  <a:pos x="14" y="0"/>
                </a:cxn>
                <a:cxn ang="0">
                  <a:pos x="14" y="21"/>
                </a:cxn>
                <a:cxn ang="0">
                  <a:pos x="8" y="15"/>
                </a:cxn>
                <a:cxn ang="0">
                  <a:pos x="14" y="8"/>
                </a:cxn>
                <a:cxn ang="0">
                  <a:pos x="21" y="15"/>
                </a:cxn>
                <a:cxn ang="0">
                  <a:pos x="14" y="21"/>
                </a:cxn>
                <a:cxn ang="0">
                  <a:pos x="14" y="21"/>
                </a:cxn>
                <a:cxn ang="0">
                  <a:pos x="14" y="21"/>
                </a:cxn>
              </a:cxnLst>
              <a:rect l="0" t="0" r="r" b="b"/>
              <a:pathLst>
                <a:path w="29" h="29">
                  <a:moveTo>
                    <a:pt x="14" y="0"/>
                  </a:moveTo>
                  <a:cubicBezTo>
                    <a:pt x="6" y="0"/>
                    <a:pt x="0" y="7"/>
                    <a:pt x="0" y="15"/>
                  </a:cubicBezTo>
                  <a:cubicBezTo>
                    <a:pt x="0" y="23"/>
                    <a:pt x="6" y="29"/>
                    <a:pt x="14" y="29"/>
                  </a:cubicBezTo>
                  <a:cubicBezTo>
                    <a:pt x="22" y="29"/>
                    <a:pt x="29" y="23"/>
                    <a:pt x="29" y="15"/>
                  </a:cubicBezTo>
                  <a:cubicBezTo>
                    <a:pt x="29" y="7"/>
                    <a:pt x="22" y="0"/>
                    <a:pt x="14" y="0"/>
                  </a:cubicBezTo>
                  <a:close/>
                  <a:moveTo>
                    <a:pt x="14" y="21"/>
                  </a:moveTo>
                  <a:cubicBezTo>
                    <a:pt x="11" y="21"/>
                    <a:pt x="8" y="18"/>
                    <a:pt x="8" y="15"/>
                  </a:cubicBezTo>
                  <a:cubicBezTo>
                    <a:pt x="8" y="11"/>
                    <a:pt x="11" y="8"/>
                    <a:pt x="14" y="8"/>
                  </a:cubicBezTo>
                  <a:cubicBezTo>
                    <a:pt x="18" y="8"/>
                    <a:pt x="21" y="11"/>
                    <a:pt x="21" y="15"/>
                  </a:cubicBezTo>
                  <a:cubicBezTo>
                    <a:pt x="21" y="18"/>
                    <a:pt x="18" y="21"/>
                    <a:pt x="14" y="21"/>
                  </a:cubicBezTo>
                  <a:close/>
                  <a:moveTo>
                    <a:pt x="14" y="21"/>
                  </a:moveTo>
                  <a:cubicBezTo>
                    <a:pt x="14" y="21"/>
                    <a:pt x="14" y="21"/>
                    <a:pt x="14" y="2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4" name="Group 130">
            <a:extLst>
              <a:ext uri="{FF2B5EF4-FFF2-40B4-BE49-F238E27FC236}">
                <a16:creationId xmlns:a16="http://schemas.microsoft.com/office/drawing/2014/main" id="{EA22ED17-FCCD-02D2-2D99-5870F639FA62}"/>
              </a:ext>
            </a:extLst>
          </p:cNvPr>
          <p:cNvGrpSpPr/>
          <p:nvPr/>
        </p:nvGrpSpPr>
        <p:grpSpPr>
          <a:xfrm>
            <a:off x="7220519" y="4957912"/>
            <a:ext cx="569883" cy="544181"/>
            <a:chOff x="-369888" y="438150"/>
            <a:chExt cx="1020763" cy="974726"/>
          </a:xfrm>
          <a:solidFill>
            <a:schemeClr val="bg1"/>
          </a:solidFill>
        </p:grpSpPr>
        <p:sp>
          <p:nvSpPr>
            <p:cNvPr id="45" name="Freeform 24">
              <a:extLst>
                <a:ext uri="{FF2B5EF4-FFF2-40B4-BE49-F238E27FC236}">
                  <a16:creationId xmlns:a16="http://schemas.microsoft.com/office/drawing/2014/main" id="{9B465FC3-FA03-C104-43CC-D836A19461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9888" y="703263"/>
              <a:ext cx="827088" cy="709613"/>
            </a:xfrm>
            <a:custGeom>
              <a:avLst/>
              <a:gdLst/>
              <a:ahLst/>
              <a:cxnLst>
                <a:cxn ang="0">
                  <a:pos x="258" y="0"/>
                </a:cxn>
                <a:cxn ang="0">
                  <a:pos x="20" y="0"/>
                </a:cxn>
                <a:cxn ang="0">
                  <a:pos x="0" y="19"/>
                </a:cxn>
                <a:cxn ang="0">
                  <a:pos x="0" y="218"/>
                </a:cxn>
                <a:cxn ang="0">
                  <a:pos x="20" y="238"/>
                </a:cxn>
                <a:cxn ang="0">
                  <a:pos x="258" y="238"/>
                </a:cxn>
                <a:cxn ang="0">
                  <a:pos x="278" y="218"/>
                </a:cxn>
                <a:cxn ang="0">
                  <a:pos x="278" y="19"/>
                </a:cxn>
                <a:cxn ang="0">
                  <a:pos x="258" y="0"/>
                </a:cxn>
                <a:cxn ang="0">
                  <a:pos x="95" y="15"/>
                </a:cxn>
                <a:cxn ang="0">
                  <a:pos x="105" y="24"/>
                </a:cxn>
                <a:cxn ang="0">
                  <a:pos x="95" y="34"/>
                </a:cxn>
                <a:cxn ang="0">
                  <a:pos x="85" y="24"/>
                </a:cxn>
                <a:cxn ang="0">
                  <a:pos x="95" y="15"/>
                </a:cxn>
                <a:cxn ang="0">
                  <a:pos x="65" y="15"/>
                </a:cxn>
                <a:cxn ang="0">
                  <a:pos x="74" y="24"/>
                </a:cxn>
                <a:cxn ang="0">
                  <a:pos x="65" y="34"/>
                </a:cxn>
                <a:cxn ang="0">
                  <a:pos x="55" y="24"/>
                </a:cxn>
                <a:cxn ang="0">
                  <a:pos x="65" y="15"/>
                </a:cxn>
                <a:cxn ang="0">
                  <a:pos x="35" y="15"/>
                </a:cxn>
                <a:cxn ang="0">
                  <a:pos x="45" y="24"/>
                </a:cxn>
                <a:cxn ang="0">
                  <a:pos x="35" y="34"/>
                </a:cxn>
                <a:cxn ang="0">
                  <a:pos x="25" y="24"/>
                </a:cxn>
                <a:cxn ang="0">
                  <a:pos x="35" y="15"/>
                </a:cxn>
                <a:cxn ang="0">
                  <a:pos x="258" y="218"/>
                </a:cxn>
                <a:cxn ang="0">
                  <a:pos x="20" y="218"/>
                </a:cxn>
                <a:cxn ang="0">
                  <a:pos x="20" y="49"/>
                </a:cxn>
                <a:cxn ang="0">
                  <a:pos x="258" y="49"/>
                </a:cxn>
                <a:cxn ang="0">
                  <a:pos x="258" y="218"/>
                </a:cxn>
                <a:cxn ang="0">
                  <a:pos x="258" y="30"/>
                </a:cxn>
                <a:cxn ang="0">
                  <a:pos x="119" y="30"/>
                </a:cxn>
                <a:cxn ang="0">
                  <a:pos x="119" y="20"/>
                </a:cxn>
                <a:cxn ang="0">
                  <a:pos x="258" y="20"/>
                </a:cxn>
                <a:cxn ang="0">
                  <a:pos x="258" y="30"/>
                </a:cxn>
                <a:cxn ang="0">
                  <a:pos x="258" y="30"/>
                </a:cxn>
                <a:cxn ang="0">
                  <a:pos x="258" y="30"/>
                </a:cxn>
              </a:cxnLst>
              <a:rect l="0" t="0" r="r" b="b"/>
              <a:pathLst>
                <a:path w="278" h="238">
                  <a:moveTo>
                    <a:pt x="258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8"/>
                    <a:pt x="0" y="19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229"/>
                    <a:pt x="9" y="238"/>
                    <a:pt x="20" y="238"/>
                  </a:cubicBezTo>
                  <a:cubicBezTo>
                    <a:pt x="258" y="238"/>
                    <a:pt x="258" y="238"/>
                    <a:pt x="258" y="238"/>
                  </a:cubicBezTo>
                  <a:cubicBezTo>
                    <a:pt x="269" y="238"/>
                    <a:pt x="278" y="229"/>
                    <a:pt x="278" y="218"/>
                  </a:cubicBezTo>
                  <a:cubicBezTo>
                    <a:pt x="278" y="19"/>
                    <a:pt x="278" y="19"/>
                    <a:pt x="278" y="19"/>
                  </a:cubicBezTo>
                  <a:cubicBezTo>
                    <a:pt x="278" y="8"/>
                    <a:pt x="269" y="0"/>
                    <a:pt x="258" y="0"/>
                  </a:cubicBezTo>
                  <a:close/>
                  <a:moveTo>
                    <a:pt x="95" y="15"/>
                  </a:moveTo>
                  <a:cubicBezTo>
                    <a:pt x="100" y="15"/>
                    <a:pt x="105" y="19"/>
                    <a:pt x="105" y="24"/>
                  </a:cubicBezTo>
                  <a:cubicBezTo>
                    <a:pt x="105" y="30"/>
                    <a:pt x="100" y="34"/>
                    <a:pt x="95" y="34"/>
                  </a:cubicBezTo>
                  <a:cubicBezTo>
                    <a:pt x="89" y="34"/>
                    <a:pt x="85" y="30"/>
                    <a:pt x="85" y="24"/>
                  </a:cubicBezTo>
                  <a:cubicBezTo>
                    <a:pt x="85" y="19"/>
                    <a:pt x="89" y="15"/>
                    <a:pt x="95" y="15"/>
                  </a:cubicBezTo>
                  <a:close/>
                  <a:moveTo>
                    <a:pt x="65" y="15"/>
                  </a:moveTo>
                  <a:cubicBezTo>
                    <a:pt x="70" y="15"/>
                    <a:pt x="74" y="19"/>
                    <a:pt x="74" y="24"/>
                  </a:cubicBezTo>
                  <a:cubicBezTo>
                    <a:pt x="74" y="30"/>
                    <a:pt x="70" y="34"/>
                    <a:pt x="65" y="34"/>
                  </a:cubicBezTo>
                  <a:cubicBezTo>
                    <a:pt x="59" y="34"/>
                    <a:pt x="55" y="30"/>
                    <a:pt x="55" y="24"/>
                  </a:cubicBezTo>
                  <a:cubicBezTo>
                    <a:pt x="55" y="19"/>
                    <a:pt x="59" y="15"/>
                    <a:pt x="65" y="15"/>
                  </a:cubicBezTo>
                  <a:close/>
                  <a:moveTo>
                    <a:pt x="35" y="15"/>
                  </a:moveTo>
                  <a:cubicBezTo>
                    <a:pt x="40" y="15"/>
                    <a:pt x="45" y="19"/>
                    <a:pt x="45" y="24"/>
                  </a:cubicBezTo>
                  <a:cubicBezTo>
                    <a:pt x="45" y="30"/>
                    <a:pt x="40" y="34"/>
                    <a:pt x="35" y="34"/>
                  </a:cubicBezTo>
                  <a:cubicBezTo>
                    <a:pt x="29" y="34"/>
                    <a:pt x="25" y="30"/>
                    <a:pt x="25" y="24"/>
                  </a:cubicBezTo>
                  <a:cubicBezTo>
                    <a:pt x="25" y="19"/>
                    <a:pt x="29" y="15"/>
                    <a:pt x="35" y="15"/>
                  </a:cubicBezTo>
                  <a:close/>
                  <a:moveTo>
                    <a:pt x="258" y="218"/>
                  </a:moveTo>
                  <a:cubicBezTo>
                    <a:pt x="20" y="218"/>
                    <a:pt x="20" y="218"/>
                    <a:pt x="20" y="218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58" y="49"/>
                    <a:pt x="258" y="49"/>
                    <a:pt x="258" y="49"/>
                  </a:cubicBezTo>
                  <a:lnTo>
                    <a:pt x="258" y="218"/>
                  </a:lnTo>
                  <a:close/>
                  <a:moveTo>
                    <a:pt x="258" y="30"/>
                  </a:moveTo>
                  <a:cubicBezTo>
                    <a:pt x="119" y="30"/>
                    <a:pt x="119" y="30"/>
                    <a:pt x="119" y="3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258" y="20"/>
                    <a:pt x="258" y="20"/>
                    <a:pt x="258" y="20"/>
                  </a:cubicBezTo>
                  <a:cubicBezTo>
                    <a:pt x="258" y="30"/>
                    <a:pt x="258" y="30"/>
                    <a:pt x="258" y="30"/>
                  </a:cubicBezTo>
                  <a:close/>
                  <a:moveTo>
                    <a:pt x="258" y="30"/>
                  </a:moveTo>
                  <a:cubicBezTo>
                    <a:pt x="258" y="30"/>
                    <a:pt x="258" y="30"/>
                    <a:pt x="258" y="3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A864FB30-ABB2-050C-2EE8-9FCFE4CACC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6213" y="438150"/>
              <a:ext cx="827088" cy="709613"/>
            </a:xfrm>
            <a:custGeom>
              <a:avLst/>
              <a:gdLst/>
              <a:ahLst/>
              <a:cxnLst>
                <a:cxn ang="0">
                  <a:pos x="258" y="0"/>
                </a:cxn>
                <a:cxn ang="0">
                  <a:pos x="20" y="0"/>
                </a:cxn>
                <a:cxn ang="0">
                  <a:pos x="0" y="20"/>
                </a:cxn>
                <a:cxn ang="0">
                  <a:pos x="0" y="77"/>
                </a:cxn>
                <a:cxn ang="0">
                  <a:pos x="20" y="77"/>
                </a:cxn>
                <a:cxn ang="0">
                  <a:pos x="20" y="50"/>
                </a:cxn>
                <a:cxn ang="0">
                  <a:pos x="258" y="50"/>
                </a:cxn>
                <a:cxn ang="0">
                  <a:pos x="258" y="218"/>
                </a:cxn>
                <a:cxn ang="0">
                  <a:pos x="224" y="218"/>
                </a:cxn>
                <a:cxn ang="0">
                  <a:pos x="224" y="238"/>
                </a:cxn>
                <a:cxn ang="0">
                  <a:pos x="258" y="238"/>
                </a:cxn>
                <a:cxn ang="0">
                  <a:pos x="278" y="218"/>
                </a:cxn>
                <a:cxn ang="0">
                  <a:pos x="278" y="20"/>
                </a:cxn>
                <a:cxn ang="0">
                  <a:pos x="258" y="0"/>
                </a:cxn>
                <a:cxn ang="0">
                  <a:pos x="35" y="35"/>
                </a:cxn>
                <a:cxn ang="0">
                  <a:pos x="25" y="25"/>
                </a:cxn>
                <a:cxn ang="0">
                  <a:pos x="35" y="15"/>
                </a:cxn>
                <a:cxn ang="0">
                  <a:pos x="45" y="25"/>
                </a:cxn>
                <a:cxn ang="0">
                  <a:pos x="35" y="35"/>
                </a:cxn>
                <a:cxn ang="0">
                  <a:pos x="65" y="35"/>
                </a:cxn>
                <a:cxn ang="0">
                  <a:pos x="55" y="25"/>
                </a:cxn>
                <a:cxn ang="0">
                  <a:pos x="65" y="15"/>
                </a:cxn>
                <a:cxn ang="0">
                  <a:pos x="75" y="25"/>
                </a:cxn>
                <a:cxn ang="0">
                  <a:pos x="65" y="35"/>
                </a:cxn>
                <a:cxn ang="0">
                  <a:pos x="95" y="35"/>
                </a:cxn>
                <a:cxn ang="0">
                  <a:pos x="85" y="25"/>
                </a:cxn>
                <a:cxn ang="0">
                  <a:pos x="95" y="15"/>
                </a:cxn>
                <a:cxn ang="0">
                  <a:pos x="105" y="25"/>
                </a:cxn>
                <a:cxn ang="0">
                  <a:pos x="95" y="35"/>
                </a:cxn>
                <a:cxn ang="0">
                  <a:pos x="258" y="30"/>
                </a:cxn>
                <a:cxn ang="0">
                  <a:pos x="119" y="30"/>
                </a:cxn>
                <a:cxn ang="0">
                  <a:pos x="119" y="20"/>
                </a:cxn>
                <a:cxn ang="0">
                  <a:pos x="258" y="20"/>
                </a:cxn>
                <a:cxn ang="0">
                  <a:pos x="258" y="30"/>
                </a:cxn>
                <a:cxn ang="0">
                  <a:pos x="258" y="30"/>
                </a:cxn>
                <a:cxn ang="0">
                  <a:pos x="258" y="30"/>
                </a:cxn>
              </a:cxnLst>
              <a:rect l="0" t="0" r="r" b="b"/>
              <a:pathLst>
                <a:path w="278" h="238">
                  <a:moveTo>
                    <a:pt x="258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8" y="50"/>
                    <a:pt x="258" y="50"/>
                    <a:pt x="258" y="50"/>
                  </a:cubicBezTo>
                  <a:cubicBezTo>
                    <a:pt x="258" y="218"/>
                    <a:pt x="258" y="218"/>
                    <a:pt x="258" y="218"/>
                  </a:cubicBezTo>
                  <a:cubicBezTo>
                    <a:pt x="224" y="218"/>
                    <a:pt x="224" y="218"/>
                    <a:pt x="224" y="218"/>
                  </a:cubicBezTo>
                  <a:cubicBezTo>
                    <a:pt x="224" y="238"/>
                    <a:pt x="224" y="238"/>
                    <a:pt x="224" y="238"/>
                  </a:cubicBezTo>
                  <a:cubicBezTo>
                    <a:pt x="258" y="238"/>
                    <a:pt x="258" y="238"/>
                    <a:pt x="258" y="238"/>
                  </a:cubicBezTo>
                  <a:cubicBezTo>
                    <a:pt x="269" y="238"/>
                    <a:pt x="278" y="229"/>
                    <a:pt x="278" y="218"/>
                  </a:cubicBezTo>
                  <a:cubicBezTo>
                    <a:pt x="278" y="20"/>
                    <a:pt x="278" y="20"/>
                    <a:pt x="278" y="20"/>
                  </a:cubicBezTo>
                  <a:cubicBezTo>
                    <a:pt x="278" y="9"/>
                    <a:pt x="269" y="0"/>
                    <a:pt x="258" y="0"/>
                  </a:cubicBezTo>
                  <a:close/>
                  <a:moveTo>
                    <a:pt x="35" y="35"/>
                  </a:moveTo>
                  <a:cubicBezTo>
                    <a:pt x="29" y="35"/>
                    <a:pt x="25" y="30"/>
                    <a:pt x="25" y="25"/>
                  </a:cubicBezTo>
                  <a:cubicBezTo>
                    <a:pt x="25" y="19"/>
                    <a:pt x="29" y="15"/>
                    <a:pt x="35" y="15"/>
                  </a:cubicBezTo>
                  <a:cubicBezTo>
                    <a:pt x="40" y="15"/>
                    <a:pt x="45" y="19"/>
                    <a:pt x="45" y="25"/>
                  </a:cubicBezTo>
                  <a:cubicBezTo>
                    <a:pt x="45" y="30"/>
                    <a:pt x="40" y="35"/>
                    <a:pt x="35" y="35"/>
                  </a:cubicBezTo>
                  <a:close/>
                  <a:moveTo>
                    <a:pt x="65" y="35"/>
                  </a:moveTo>
                  <a:cubicBezTo>
                    <a:pt x="59" y="35"/>
                    <a:pt x="55" y="30"/>
                    <a:pt x="55" y="25"/>
                  </a:cubicBezTo>
                  <a:cubicBezTo>
                    <a:pt x="55" y="19"/>
                    <a:pt x="59" y="15"/>
                    <a:pt x="65" y="15"/>
                  </a:cubicBezTo>
                  <a:cubicBezTo>
                    <a:pt x="70" y="15"/>
                    <a:pt x="75" y="19"/>
                    <a:pt x="75" y="25"/>
                  </a:cubicBezTo>
                  <a:cubicBezTo>
                    <a:pt x="75" y="30"/>
                    <a:pt x="70" y="35"/>
                    <a:pt x="65" y="35"/>
                  </a:cubicBezTo>
                  <a:close/>
                  <a:moveTo>
                    <a:pt x="95" y="35"/>
                  </a:moveTo>
                  <a:cubicBezTo>
                    <a:pt x="89" y="35"/>
                    <a:pt x="85" y="30"/>
                    <a:pt x="85" y="25"/>
                  </a:cubicBezTo>
                  <a:cubicBezTo>
                    <a:pt x="85" y="19"/>
                    <a:pt x="89" y="15"/>
                    <a:pt x="95" y="15"/>
                  </a:cubicBezTo>
                  <a:cubicBezTo>
                    <a:pt x="100" y="15"/>
                    <a:pt x="105" y="19"/>
                    <a:pt x="105" y="25"/>
                  </a:cubicBezTo>
                  <a:cubicBezTo>
                    <a:pt x="105" y="30"/>
                    <a:pt x="100" y="35"/>
                    <a:pt x="95" y="35"/>
                  </a:cubicBezTo>
                  <a:close/>
                  <a:moveTo>
                    <a:pt x="258" y="30"/>
                  </a:moveTo>
                  <a:cubicBezTo>
                    <a:pt x="119" y="30"/>
                    <a:pt x="119" y="30"/>
                    <a:pt x="119" y="3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258" y="20"/>
                    <a:pt x="258" y="20"/>
                    <a:pt x="258" y="20"/>
                  </a:cubicBezTo>
                  <a:lnTo>
                    <a:pt x="258" y="30"/>
                  </a:lnTo>
                  <a:close/>
                  <a:moveTo>
                    <a:pt x="258" y="30"/>
                  </a:moveTo>
                  <a:cubicBezTo>
                    <a:pt x="258" y="30"/>
                    <a:pt x="258" y="30"/>
                    <a:pt x="258" y="3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375410"/>
              <a:endParaRPr lang="en-US" sz="2665">
                <a:solidFill>
                  <a:srgbClr val="26262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6" name="文本框 55">
            <a:extLst>
              <a:ext uri="{FF2B5EF4-FFF2-40B4-BE49-F238E27FC236}">
                <a16:creationId xmlns:a16="http://schemas.microsoft.com/office/drawing/2014/main" id="{07B3C4C9-3F66-F211-9947-15B6B5BF1593}"/>
              </a:ext>
            </a:extLst>
          </p:cNvPr>
          <p:cNvSpPr txBox="1"/>
          <p:nvPr/>
        </p:nvSpPr>
        <p:spPr>
          <a:xfrm>
            <a:off x="4256476" y="3706695"/>
            <a:ext cx="9925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/>
              <a:t>添加标题</a:t>
            </a: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7731AAB6-9ABC-0E98-3EB5-1C09B8A4409A}"/>
              </a:ext>
            </a:extLst>
          </p:cNvPr>
          <p:cNvGrpSpPr/>
          <p:nvPr/>
        </p:nvGrpSpPr>
        <p:grpSpPr>
          <a:xfrm>
            <a:off x="7819941" y="1545172"/>
            <a:ext cx="2966425" cy="816522"/>
            <a:chOff x="283598" y="1906534"/>
            <a:chExt cx="2966425" cy="816522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E8806260-74C2-15EB-EC1F-29000BC3A1A6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216B46C2-2FDD-6F10-6A2F-9D2B765024BB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75A3FBBE-AFA6-FEE0-22CD-F127BF38FC8B}"/>
              </a:ext>
            </a:extLst>
          </p:cNvPr>
          <p:cNvGrpSpPr/>
          <p:nvPr/>
        </p:nvGrpSpPr>
        <p:grpSpPr>
          <a:xfrm>
            <a:off x="7819941" y="3099527"/>
            <a:ext cx="2966425" cy="816522"/>
            <a:chOff x="283598" y="1906534"/>
            <a:chExt cx="2966425" cy="816522"/>
          </a:xfrm>
        </p:grpSpPr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3E755827-03C2-8B61-FA90-DF12E868D9EB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4D8E090E-5B21-75DB-00FE-26CE90BA7322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1E9C1AEA-F257-4A6C-2CB6-52EDC43E3571}"/>
              </a:ext>
            </a:extLst>
          </p:cNvPr>
          <p:cNvGrpSpPr/>
          <p:nvPr/>
        </p:nvGrpSpPr>
        <p:grpSpPr>
          <a:xfrm>
            <a:off x="7819941" y="4778174"/>
            <a:ext cx="2966425" cy="816522"/>
            <a:chOff x="283598" y="1906534"/>
            <a:chExt cx="2966425" cy="816522"/>
          </a:xfrm>
        </p:grpSpPr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A6A9C787-8723-741F-0E5C-D28232017BD6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6E2AC618-0A43-9301-EB85-163635512AB3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267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未来计划和准备工作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2" name="ïṩḷíḍê">
            <a:extLst>
              <a:ext uri="{FF2B5EF4-FFF2-40B4-BE49-F238E27FC236}">
                <a16:creationId xmlns:a16="http://schemas.microsoft.com/office/drawing/2014/main" id="{457DE1A4-F7ED-A52E-0706-12F242034ECE}"/>
              </a:ext>
            </a:extLst>
          </p:cNvPr>
          <p:cNvSpPr/>
          <p:nvPr/>
        </p:nvSpPr>
        <p:spPr bwMode="auto">
          <a:xfrm>
            <a:off x="7393096" y="3012425"/>
            <a:ext cx="359057" cy="900637"/>
          </a:xfrm>
          <a:custGeom>
            <a:avLst/>
            <a:gdLst/>
            <a:ahLst/>
            <a:cxnLst>
              <a:cxn ang="0">
                <a:pos x="0" y="346"/>
              </a:cxn>
              <a:cxn ang="0">
                <a:pos x="73" y="563"/>
              </a:cxn>
              <a:cxn ang="0">
                <a:pos x="224" y="391"/>
              </a:cxn>
              <a:cxn ang="0">
                <a:pos x="149" y="376"/>
              </a:cxn>
              <a:cxn ang="0">
                <a:pos x="108" y="0"/>
              </a:cxn>
              <a:cxn ang="0">
                <a:pos x="35" y="24"/>
              </a:cxn>
              <a:cxn ang="0">
                <a:pos x="73" y="361"/>
              </a:cxn>
              <a:cxn ang="0">
                <a:pos x="0" y="346"/>
              </a:cxn>
            </a:cxnLst>
            <a:rect l="0" t="0" r="r" b="b"/>
            <a:pathLst>
              <a:path w="224" h="563">
                <a:moveTo>
                  <a:pt x="0" y="346"/>
                </a:moveTo>
                <a:cubicBezTo>
                  <a:pt x="73" y="563"/>
                  <a:pt x="73" y="563"/>
                  <a:pt x="73" y="563"/>
                </a:cubicBezTo>
                <a:cubicBezTo>
                  <a:pt x="224" y="391"/>
                  <a:pt x="224" y="391"/>
                  <a:pt x="224" y="391"/>
                </a:cubicBezTo>
                <a:cubicBezTo>
                  <a:pt x="149" y="376"/>
                  <a:pt x="149" y="376"/>
                  <a:pt x="149" y="376"/>
                </a:cubicBezTo>
                <a:cubicBezTo>
                  <a:pt x="160" y="250"/>
                  <a:pt x="146" y="121"/>
                  <a:pt x="108" y="0"/>
                </a:cubicBezTo>
                <a:cubicBezTo>
                  <a:pt x="35" y="24"/>
                  <a:pt x="35" y="24"/>
                  <a:pt x="35" y="24"/>
                </a:cubicBezTo>
                <a:cubicBezTo>
                  <a:pt x="69" y="132"/>
                  <a:pt x="82" y="247"/>
                  <a:pt x="73" y="361"/>
                </a:cubicBezTo>
                <a:lnTo>
                  <a:pt x="0" y="346"/>
                </a:lnTo>
                <a:close/>
              </a:path>
            </a:pathLst>
          </a:custGeom>
          <a:solidFill>
            <a:srgbClr val="F7F7EC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>
              <a:cs typeface="+mn-ea"/>
              <a:sym typeface="+mn-lt"/>
            </a:endParaRPr>
          </a:p>
        </p:txBody>
      </p:sp>
      <p:sp>
        <p:nvSpPr>
          <p:cNvPr id="3" name="í$ḷiḓe">
            <a:extLst>
              <a:ext uri="{FF2B5EF4-FFF2-40B4-BE49-F238E27FC236}">
                <a16:creationId xmlns:a16="http://schemas.microsoft.com/office/drawing/2014/main" id="{E87BA432-D686-0D25-9B6A-FE65C205FF61}"/>
              </a:ext>
            </a:extLst>
          </p:cNvPr>
          <p:cNvSpPr/>
          <p:nvPr/>
        </p:nvSpPr>
        <p:spPr bwMode="auto">
          <a:xfrm>
            <a:off x="5674109" y="1835015"/>
            <a:ext cx="902133" cy="359058"/>
          </a:xfrm>
          <a:custGeom>
            <a:avLst/>
            <a:gdLst/>
            <a:ahLst/>
            <a:cxnLst>
              <a:cxn ang="0">
                <a:pos x="361" y="151"/>
              </a:cxn>
              <a:cxn ang="0">
                <a:pos x="346" y="224"/>
              </a:cxn>
              <a:cxn ang="0">
                <a:pos x="563" y="151"/>
              </a:cxn>
              <a:cxn ang="0">
                <a:pos x="391" y="0"/>
              </a:cxn>
              <a:cxn ang="0">
                <a:pos x="376" y="75"/>
              </a:cxn>
              <a:cxn ang="0">
                <a:pos x="0" y="116"/>
              </a:cxn>
              <a:cxn ang="0">
                <a:pos x="23" y="189"/>
              </a:cxn>
              <a:cxn ang="0">
                <a:pos x="361" y="151"/>
              </a:cxn>
            </a:cxnLst>
            <a:rect l="0" t="0" r="r" b="b"/>
            <a:pathLst>
              <a:path w="563" h="224">
                <a:moveTo>
                  <a:pt x="361" y="151"/>
                </a:moveTo>
                <a:cubicBezTo>
                  <a:pt x="346" y="224"/>
                  <a:pt x="346" y="224"/>
                  <a:pt x="346" y="224"/>
                </a:cubicBezTo>
                <a:cubicBezTo>
                  <a:pt x="563" y="151"/>
                  <a:pt x="563" y="151"/>
                  <a:pt x="563" y="151"/>
                </a:cubicBezTo>
                <a:cubicBezTo>
                  <a:pt x="391" y="0"/>
                  <a:pt x="391" y="0"/>
                  <a:pt x="391" y="0"/>
                </a:cubicBezTo>
                <a:cubicBezTo>
                  <a:pt x="376" y="75"/>
                  <a:pt x="376" y="75"/>
                  <a:pt x="376" y="75"/>
                </a:cubicBezTo>
                <a:cubicBezTo>
                  <a:pt x="250" y="64"/>
                  <a:pt x="121" y="78"/>
                  <a:pt x="0" y="116"/>
                </a:cubicBezTo>
                <a:cubicBezTo>
                  <a:pt x="23" y="189"/>
                  <a:pt x="23" y="189"/>
                  <a:pt x="23" y="189"/>
                </a:cubicBezTo>
                <a:cubicBezTo>
                  <a:pt x="131" y="155"/>
                  <a:pt x="247" y="142"/>
                  <a:pt x="361" y="151"/>
                </a:cubicBezTo>
                <a:close/>
              </a:path>
            </a:pathLst>
          </a:custGeom>
          <a:solidFill>
            <a:srgbClr val="F7F7EC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>
              <a:cs typeface="+mn-ea"/>
              <a:sym typeface="+mn-lt"/>
            </a:endParaRPr>
          </a:p>
        </p:txBody>
      </p:sp>
      <p:sp>
        <p:nvSpPr>
          <p:cNvPr id="4" name="iṣľîḋe">
            <a:extLst>
              <a:ext uri="{FF2B5EF4-FFF2-40B4-BE49-F238E27FC236}">
                <a16:creationId xmlns:a16="http://schemas.microsoft.com/office/drawing/2014/main" id="{8A1FA194-F7C2-3234-B42D-EC2069E8721F}"/>
              </a:ext>
            </a:extLst>
          </p:cNvPr>
          <p:cNvSpPr/>
          <p:nvPr/>
        </p:nvSpPr>
        <p:spPr bwMode="auto">
          <a:xfrm>
            <a:off x="4381500" y="3012425"/>
            <a:ext cx="359057" cy="900637"/>
          </a:xfrm>
          <a:custGeom>
            <a:avLst/>
            <a:gdLst/>
            <a:ahLst/>
            <a:cxnLst>
              <a:cxn ang="0">
                <a:pos x="116" y="563"/>
              </a:cxn>
              <a:cxn ang="0">
                <a:pos x="189" y="540"/>
              </a:cxn>
              <a:cxn ang="0">
                <a:pos x="151" y="202"/>
              </a:cxn>
              <a:cxn ang="0">
                <a:pos x="224" y="217"/>
              </a:cxn>
              <a:cxn ang="0">
                <a:pos x="151" y="0"/>
              </a:cxn>
              <a:cxn ang="0">
                <a:pos x="0" y="172"/>
              </a:cxn>
              <a:cxn ang="0">
                <a:pos x="75" y="187"/>
              </a:cxn>
              <a:cxn ang="0">
                <a:pos x="116" y="563"/>
              </a:cxn>
            </a:cxnLst>
            <a:rect l="0" t="0" r="r" b="b"/>
            <a:pathLst>
              <a:path w="224" h="563">
                <a:moveTo>
                  <a:pt x="116" y="563"/>
                </a:moveTo>
                <a:cubicBezTo>
                  <a:pt x="189" y="540"/>
                  <a:pt x="189" y="540"/>
                  <a:pt x="189" y="540"/>
                </a:cubicBezTo>
                <a:cubicBezTo>
                  <a:pt x="155" y="432"/>
                  <a:pt x="142" y="316"/>
                  <a:pt x="151" y="202"/>
                </a:cubicBezTo>
                <a:cubicBezTo>
                  <a:pt x="224" y="217"/>
                  <a:pt x="224" y="217"/>
                  <a:pt x="224" y="217"/>
                </a:cubicBezTo>
                <a:cubicBezTo>
                  <a:pt x="151" y="0"/>
                  <a:pt x="151" y="0"/>
                  <a:pt x="151" y="0"/>
                </a:cubicBezTo>
                <a:cubicBezTo>
                  <a:pt x="0" y="172"/>
                  <a:pt x="0" y="172"/>
                  <a:pt x="0" y="172"/>
                </a:cubicBezTo>
                <a:cubicBezTo>
                  <a:pt x="75" y="187"/>
                  <a:pt x="75" y="187"/>
                  <a:pt x="75" y="187"/>
                </a:cubicBezTo>
                <a:cubicBezTo>
                  <a:pt x="64" y="313"/>
                  <a:pt x="78" y="442"/>
                  <a:pt x="116" y="563"/>
                </a:cubicBezTo>
                <a:close/>
              </a:path>
            </a:pathLst>
          </a:custGeom>
          <a:solidFill>
            <a:srgbClr val="F7F7EC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>
              <a:cs typeface="+mn-ea"/>
              <a:sym typeface="+mn-lt"/>
            </a:endParaRPr>
          </a:p>
        </p:txBody>
      </p:sp>
      <p:sp>
        <p:nvSpPr>
          <p:cNvPr id="5" name="ïŝlíḓe">
            <a:extLst>
              <a:ext uri="{FF2B5EF4-FFF2-40B4-BE49-F238E27FC236}">
                <a16:creationId xmlns:a16="http://schemas.microsoft.com/office/drawing/2014/main" id="{30E0C7A9-2104-54AD-4AB7-FBF2340B73AD}"/>
              </a:ext>
            </a:extLst>
          </p:cNvPr>
          <p:cNvSpPr/>
          <p:nvPr/>
        </p:nvSpPr>
        <p:spPr bwMode="auto">
          <a:xfrm>
            <a:off x="5674109" y="4846612"/>
            <a:ext cx="902133" cy="359058"/>
          </a:xfrm>
          <a:custGeom>
            <a:avLst/>
            <a:gdLst/>
            <a:ahLst/>
            <a:cxnLst>
              <a:cxn ang="0">
                <a:pos x="202" y="73"/>
              </a:cxn>
              <a:cxn ang="0">
                <a:pos x="217" y="0"/>
              </a:cxn>
              <a:cxn ang="0">
                <a:pos x="0" y="73"/>
              </a:cxn>
              <a:cxn ang="0">
                <a:pos x="172" y="224"/>
              </a:cxn>
              <a:cxn ang="0">
                <a:pos x="187" y="149"/>
              </a:cxn>
              <a:cxn ang="0">
                <a:pos x="273" y="153"/>
              </a:cxn>
              <a:cxn ang="0">
                <a:pos x="563" y="108"/>
              </a:cxn>
              <a:cxn ang="0">
                <a:pos x="540" y="35"/>
              </a:cxn>
              <a:cxn ang="0">
                <a:pos x="202" y="73"/>
              </a:cxn>
            </a:cxnLst>
            <a:rect l="0" t="0" r="r" b="b"/>
            <a:pathLst>
              <a:path w="563" h="224">
                <a:moveTo>
                  <a:pt x="202" y="73"/>
                </a:moveTo>
                <a:cubicBezTo>
                  <a:pt x="217" y="0"/>
                  <a:pt x="217" y="0"/>
                  <a:pt x="217" y="0"/>
                </a:cubicBezTo>
                <a:cubicBezTo>
                  <a:pt x="0" y="73"/>
                  <a:pt x="0" y="73"/>
                  <a:pt x="0" y="73"/>
                </a:cubicBezTo>
                <a:cubicBezTo>
                  <a:pt x="172" y="224"/>
                  <a:pt x="172" y="224"/>
                  <a:pt x="172" y="224"/>
                </a:cubicBezTo>
                <a:cubicBezTo>
                  <a:pt x="187" y="149"/>
                  <a:pt x="187" y="149"/>
                  <a:pt x="187" y="149"/>
                </a:cubicBezTo>
                <a:cubicBezTo>
                  <a:pt x="216" y="151"/>
                  <a:pt x="244" y="153"/>
                  <a:pt x="273" y="153"/>
                </a:cubicBezTo>
                <a:cubicBezTo>
                  <a:pt x="371" y="153"/>
                  <a:pt x="470" y="138"/>
                  <a:pt x="563" y="108"/>
                </a:cubicBezTo>
                <a:cubicBezTo>
                  <a:pt x="540" y="35"/>
                  <a:pt x="540" y="35"/>
                  <a:pt x="540" y="35"/>
                </a:cubicBezTo>
                <a:cubicBezTo>
                  <a:pt x="431" y="69"/>
                  <a:pt x="316" y="82"/>
                  <a:pt x="202" y="73"/>
                </a:cubicBezTo>
                <a:close/>
              </a:path>
            </a:pathLst>
          </a:custGeom>
          <a:solidFill>
            <a:srgbClr val="F7F7EC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>
              <a:cs typeface="+mn-ea"/>
              <a:sym typeface="+mn-lt"/>
            </a:endParaRPr>
          </a:p>
        </p:txBody>
      </p:sp>
      <p:sp>
        <p:nvSpPr>
          <p:cNvPr id="10" name="ïṩḷïḓé">
            <a:extLst>
              <a:ext uri="{FF2B5EF4-FFF2-40B4-BE49-F238E27FC236}">
                <a16:creationId xmlns:a16="http://schemas.microsoft.com/office/drawing/2014/main" id="{203AA6B6-554D-C331-D932-CFE257625A7A}"/>
              </a:ext>
            </a:extLst>
          </p:cNvPr>
          <p:cNvSpPr/>
          <p:nvPr/>
        </p:nvSpPr>
        <p:spPr bwMode="auto">
          <a:xfrm>
            <a:off x="4424884" y="1776668"/>
            <a:ext cx="1475129" cy="1475130"/>
          </a:xfrm>
          <a:custGeom>
            <a:avLst/>
            <a:gdLst/>
            <a:ahLst/>
            <a:cxnLst>
              <a:cxn ang="0">
                <a:pos x="432" y="906"/>
              </a:cxn>
              <a:cxn ang="0">
                <a:pos x="490" y="906"/>
              </a:cxn>
              <a:cxn ang="0">
                <a:pos x="906" y="490"/>
              </a:cxn>
              <a:cxn ang="0">
                <a:pos x="906" y="432"/>
              </a:cxn>
              <a:cxn ang="0">
                <a:pos x="490" y="16"/>
              </a:cxn>
              <a:cxn ang="0">
                <a:pos x="432" y="16"/>
              </a:cxn>
              <a:cxn ang="0">
                <a:pos x="16" y="432"/>
              </a:cxn>
              <a:cxn ang="0">
                <a:pos x="16" y="490"/>
              </a:cxn>
              <a:cxn ang="0">
                <a:pos x="432" y="906"/>
              </a:cxn>
            </a:cxnLst>
            <a:rect l="0" t="0" r="r" b="b"/>
            <a:pathLst>
              <a:path w="922" h="922">
                <a:moveTo>
                  <a:pt x="432" y="906"/>
                </a:moveTo>
                <a:cubicBezTo>
                  <a:pt x="448" y="922"/>
                  <a:pt x="474" y="922"/>
                  <a:pt x="490" y="906"/>
                </a:cubicBezTo>
                <a:cubicBezTo>
                  <a:pt x="906" y="490"/>
                  <a:pt x="906" y="490"/>
                  <a:pt x="906" y="490"/>
                </a:cubicBezTo>
                <a:cubicBezTo>
                  <a:pt x="922" y="474"/>
                  <a:pt x="922" y="448"/>
                  <a:pt x="906" y="432"/>
                </a:cubicBezTo>
                <a:cubicBezTo>
                  <a:pt x="490" y="16"/>
                  <a:pt x="490" y="16"/>
                  <a:pt x="490" y="16"/>
                </a:cubicBezTo>
                <a:cubicBezTo>
                  <a:pt x="474" y="0"/>
                  <a:pt x="448" y="0"/>
                  <a:pt x="432" y="16"/>
                </a:cubicBezTo>
                <a:cubicBezTo>
                  <a:pt x="16" y="432"/>
                  <a:pt x="16" y="432"/>
                  <a:pt x="16" y="432"/>
                </a:cubicBezTo>
                <a:cubicBezTo>
                  <a:pt x="0" y="448"/>
                  <a:pt x="0" y="474"/>
                  <a:pt x="16" y="490"/>
                </a:cubicBezTo>
                <a:lnTo>
                  <a:pt x="432" y="906"/>
                </a:ln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sz="2665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1" name="ïš1îḋe">
            <a:extLst>
              <a:ext uri="{FF2B5EF4-FFF2-40B4-BE49-F238E27FC236}">
                <a16:creationId xmlns:a16="http://schemas.microsoft.com/office/drawing/2014/main" id="{3D0585B2-CBC0-3044-F581-D5A26431B817}"/>
              </a:ext>
            </a:extLst>
          </p:cNvPr>
          <p:cNvSpPr/>
          <p:nvPr/>
        </p:nvSpPr>
        <p:spPr bwMode="auto">
          <a:xfrm>
            <a:off x="6335371" y="1776668"/>
            <a:ext cx="1475129" cy="1475130"/>
          </a:xfrm>
          <a:custGeom>
            <a:avLst/>
            <a:gdLst/>
            <a:ahLst/>
            <a:cxnLst>
              <a:cxn ang="0">
                <a:pos x="16" y="490"/>
              </a:cxn>
              <a:cxn ang="0">
                <a:pos x="432" y="906"/>
              </a:cxn>
              <a:cxn ang="0">
                <a:pos x="490" y="906"/>
              </a:cxn>
              <a:cxn ang="0">
                <a:pos x="906" y="490"/>
              </a:cxn>
              <a:cxn ang="0">
                <a:pos x="906" y="432"/>
              </a:cxn>
              <a:cxn ang="0">
                <a:pos x="490" y="16"/>
              </a:cxn>
              <a:cxn ang="0">
                <a:pos x="432" y="16"/>
              </a:cxn>
              <a:cxn ang="0">
                <a:pos x="16" y="432"/>
              </a:cxn>
              <a:cxn ang="0">
                <a:pos x="16" y="490"/>
              </a:cxn>
            </a:cxnLst>
            <a:rect l="0" t="0" r="r" b="b"/>
            <a:pathLst>
              <a:path w="922" h="922">
                <a:moveTo>
                  <a:pt x="16" y="490"/>
                </a:moveTo>
                <a:cubicBezTo>
                  <a:pt x="432" y="906"/>
                  <a:pt x="432" y="906"/>
                  <a:pt x="432" y="906"/>
                </a:cubicBezTo>
                <a:cubicBezTo>
                  <a:pt x="448" y="922"/>
                  <a:pt x="474" y="922"/>
                  <a:pt x="490" y="906"/>
                </a:cubicBezTo>
                <a:cubicBezTo>
                  <a:pt x="906" y="490"/>
                  <a:pt x="906" y="490"/>
                  <a:pt x="906" y="490"/>
                </a:cubicBezTo>
                <a:cubicBezTo>
                  <a:pt x="922" y="474"/>
                  <a:pt x="922" y="448"/>
                  <a:pt x="906" y="432"/>
                </a:cubicBezTo>
                <a:cubicBezTo>
                  <a:pt x="490" y="16"/>
                  <a:pt x="490" y="16"/>
                  <a:pt x="490" y="16"/>
                </a:cubicBezTo>
                <a:cubicBezTo>
                  <a:pt x="474" y="0"/>
                  <a:pt x="448" y="0"/>
                  <a:pt x="432" y="16"/>
                </a:cubicBezTo>
                <a:cubicBezTo>
                  <a:pt x="16" y="432"/>
                  <a:pt x="16" y="432"/>
                  <a:pt x="16" y="432"/>
                </a:cubicBezTo>
                <a:cubicBezTo>
                  <a:pt x="0" y="448"/>
                  <a:pt x="0" y="474"/>
                  <a:pt x="16" y="490"/>
                </a:cubicBezTo>
                <a:close/>
              </a:path>
            </a:pathLst>
          </a:custGeom>
          <a:solidFill>
            <a:srgbClr val="E2C3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sz="2665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íṣḷíḓe">
            <a:extLst>
              <a:ext uri="{FF2B5EF4-FFF2-40B4-BE49-F238E27FC236}">
                <a16:creationId xmlns:a16="http://schemas.microsoft.com/office/drawing/2014/main" id="{355ABA84-07B3-7A56-38A1-45C64FE8D5BA}"/>
              </a:ext>
            </a:extLst>
          </p:cNvPr>
          <p:cNvSpPr/>
          <p:nvPr/>
        </p:nvSpPr>
        <p:spPr bwMode="auto">
          <a:xfrm>
            <a:off x="6335371" y="3687154"/>
            <a:ext cx="1475129" cy="1475131"/>
          </a:xfrm>
          <a:custGeom>
            <a:avLst/>
            <a:gdLst/>
            <a:ahLst/>
            <a:cxnLst>
              <a:cxn ang="0">
                <a:pos x="490" y="16"/>
              </a:cxn>
              <a:cxn ang="0">
                <a:pos x="432" y="16"/>
              </a:cxn>
              <a:cxn ang="0">
                <a:pos x="16" y="432"/>
              </a:cxn>
              <a:cxn ang="0">
                <a:pos x="16" y="490"/>
              </a:cxn>
              <a:cxn ang="0">
                <a:pos x="432" y="906"/>
              </a:cxn>
              <a:cxn ang="0">
                <a:pos x="490" y="906"/>
              </a:cxn>
              <a:cxn ang="0">
                <a:pos x="906" y="490"/>
              </a:cxn>
              <a:cxn ang="0">
                <a:pos x="906" y="432"/>
              </a:cxn>
              <a:cxn ang="0">
                <a:pos x="490" y="16"/>
              </a:cxn>
            </a:cxnLst>
            <a:rect l="0" t="0" r="r" b="b"/>
            <a:pathLst>
              <a:path w="922" h="922">
                <a:moveTo>
                  <a:pt x="490" y="16"/>
                </a:moveTo>
                <a:cubicBezTo>
                  <a:pt x="474" y="0"/>
                  <a:pt x="448" y="0"/>
                  <a:pt x="432" y="16"/>
                </a:cubicBezTo>
                <a:cubicBezTo>
                  <a:pt x="16" y="432"/>
                  <a:pt x="16" y="432"/>
                  <a:pt x="16" y="432"/>
                </a:cubicBezTo>
                <a:cubicBezTo>
                  <a:pt x="0" y="448"/>
                  <a:pt x="0" y="474"/>
                  <a:pt x="16" y="490"/>
                </a:cubicBezTo>
                <a:cubicBezTo>
                  <a:pt x="432" y="906"/>
                  <a:pt x="432" y="906"/>
                  <a:pt x="432" y="906"/>
                </a:cubicBezTo>
                <a:cubicBezTo>
                  <a:pt x="448" y="922"/>
                  <a:pt x="474" y="922"/>
                  <a:pt x="490" y="906"/>
                </a:cubicBezTo>
                <a:cubicBezTo>
                  <a:pt x="906" y="490"/>
                  <a:pt x="906" y="490"/>
                  <a:pt x="906" y="490"/>
                </a:cubicBezTo>
                <a:cubicBezTo>
                  <a:pt x="922" y="474"/>
                  <a:pt x="922" y="448"/>
                  <a:pt x="906" y="432"/>
                </a:cubicBezTo>
                <a:lnTo>
                  <a:pt x="490" y="16"/>
                </a:ln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sz="2665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3" name="ísḷïḍê">
            <a:extLst>
              <a:ext uri="{FF2B5EF4-FFF2-40B4-BE49-F238E27FC236}">
                <a16:creationId xmlns:a16="http://schemas.microsoft.com/office/drawing/2014/main" id="{26616EFF-1364-BF2B-BB60-3D5E248245A6}"/>
              </a:ext>
            </a:extLst>
          </p:cNvPr>
          <p:cNvSpPr/>
          <p:nvPr/>
        </p:nvSpPr>
        <p:spPr bwMode="auto">
          <a:xfrm>
            <a:off x="4424884" y="3687154"/>
            <a:ext cx="1475129" cy="1475131"/>
          </a:xfrm>
          <a:custGeom>
            <a:avLst/>
            <a:gdLst/>
            <a:ahLst/>
            <a:cxnLst>
              <a:cxn ang="0">
                <a:pos x="906" y="432"/>
              </a:cxn>
              <a:cxn ang="0">
                <a:pos x="490" y="16"/>
              </a:cxn>
              <a:cxn ang="0">
                <a:pos x="432" y="16"/>
              </a:cxn>
              <a:cxn ang="0">
                <a:pos x="16" y="432"/>
              </a:cxn>
              <a:cxn ang="0">
                <a:pos x="16" y="490"/>
              </a:cxn>
              <a:cxn ang="0">
                <a:pos x="432" y="906"/>
              </a:cxn>
              <a:cxn ang="0">
                <a:pos x="490" y="906"/>
              </a:cxn>
              <a:cxn ang="0">
                <a:pos x="906" y="490"/>
              </a:cxn>
              <a:cxn ang="0">
                <a:pos x="906" y="432"/>
              </a:cxn>
            </a:cxnLst>
            <a:rect l="0" t="0" r="r" b="b"/>
            <a:pathLst>
              <a:path w="922" h="922">
                <a:moveTo>
                  <a:pt x="906" y="432"/>
                </a:moveTo>
                <a:cubicBezTo>
                  <a:pt x="490" y="16"/>
                  <a:pt x="490" y="16"/>
                  <a:pt x="490" y="16"/>
                </a:cubicBezTo>
                <a:cubicBezTo>
                  <a:pt x="474" y="0"/>
                  <a:pt x="448" y="0"/>
                  <a:pt x="432" y="16"/>
                </a:cubicBezTo>
                <a:cubicBezTo>
                  <a:pt x="16" y="432"/>
                  <a:pt x="16" y="432"/>
                  <a:pt x="16" y="432"/>
                </a:cubicBezTo>
                <a:cubicBezTo>
                  <a:pt x="0" y="448"/>
                  <a:pt x="0" y="474"/>
                  <a:pt x="16" y="490"/>
                </a:cubicBezTo>
                <a:cubicBezTo>
                  <a:pt x="432" y="906"/>
                  <a:pt x="432" y="906"/>
                  <a:pt x="432" y="906"/>
                </a:cubicBezTo>
                <a:cubicBezTo>
                  <a:pt x="448" y="922"/>
                  <a:pt x="474" y="922"/>
                  <a:pt x="490" y="906"/>
                </a:cubicBezTo>
                <a:cubicBezTo>
                  <a:pt x="906" y="490"/>
                  <a:pt x="906" y="490"/>
                  <a:pt x="906" y="490"/>
                </a:cubicBezTo>
                <a:cubicBezTo>
                  <a:pt x="922" y="474"/>
                  <a:pt x="922" y="448"/>
                  <a:pt x="906" y="432"/>
                </a:cubicBezTo>
                <a:close/>
              </a:path>
            </a:pathLst>
          </a:custGeom>
          <a:solidFill>
            <a:srgbClr val="E2C3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sz="2665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94D97F9E-3517-2442-43C5-739621F0929C}"/>
              </a:ext>
            </a:extLst>
          </p:cNvPr>
          <p:cNvGrpSpPr/>
          <p:nvPr/>
        </p:nvGrpSpPr>
        <p:grpSpPr>
          <a:xfrm>
            <a:off x="7879414" y="2152518"/>
            <a:ext cx="2966425" cy="816522"/>
            <a:chOff x="283598" y="1906534"/>
            <a:chExt cx="2966425" cy="816522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78AA683-9FFB-06B8-BDEC-64AAD0AA1F8C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074F170-6D1D-E21B-ACA1-91BB67E2C9FA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AC0CC14-53C6-5BEE-DFE1-40159DC2077F}"/>
              </a:ext>
            </a:extLst>
          </p:cNvPr>
          <p:cNvGrpSpPr/>
          <p:nvPr/>
        </p:nvGrpSpPr>
        <p:grpSpPr>
          <a:xfrm>
            <a:off x="1396961" y="2152518"/>
            <a:ext cx="2984539" cy="816522"/>
            <a:chOff x="283598" y="1906534"/>
            <a:chExt cx="2984539" cy="816522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A2FAA01-6B2D-B9D1-E9FA-D2F3FF23EA7B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0F5D1E4-C50A-9CCF-DFCE-E02EE6485B4C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0D86370-96A4-5D33-7FA1-1107C8A076C3}"/>
              </a:ext>
            </a:extLst>
          </p:cNvPr>
          <p:cNvGrpSpPr/>
          <p:nvPr/>
        </p:nvGrpSpPr>
        <p:grpSpPr>
          <a:xfrm>
            <a:off x="7879414" y="4030090"/>
            <a:ext cx="2966425" cy="816522"/>
            <a:chOff x="283598" y="1906534"/>
            <a:chExt cx="2966425" cy="816522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5BD1C6F-B44F-3BA6-D047-CD3EB0F326C9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246B88CF-C134-28E1-7422-1118B60335C8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EC6C3120-0A22-804D-43AA-8152D1B54226}"/>
              </a:ext>
            </a:extLst>
          </p:cNvPr>
          <p:cNvGrpSpPr/>
          <p:nvPr/>
        </p:nvGrpSpPr>
        <p:grpSpPr>
          <a:xfrm>
            <a:off x="1396961" y="4030090"/>
            <a:ext cx="2984539" cy="816522"/>
            <a:chOff x="283598" y="1906534"/>
            <a:chExt cx="2984539" cy="816522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3F01A82E-73ED-121E-F0F6-C813D54A5779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1C55AA2C-F3BB-B671-A50E-44DB0D3B701A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34" name="图形 26" descr="书籍 纯色填充">
            <a:extLst>
              <a:ext uri="{FF2B5EF4-FFF2-40B4-BE49-F238E27FC236}">
                <a16:creationId xmlns:a16="http://schemas.microsoft.com/office/drawing/2014/main" id="{7655219B-3F6E-57E9-7C8E-45ACCD1AD19F}"/>
              </a:ext>
            </a:extLst>
          </p:cNvPr>
          <p:cNvSpPr/>
          <p:nvPr/>
        </p:nvSpPr>
        <p:spPr>
          <a:xfrm>
            <a:off x="4895674" y="2248843"/>
            <a:ext cx="562223" cy="524609"/>
          </a:xfrm>
          <a:custGeom>
            <a:avLst/>
            <a:gdLst>
              <a:gd name="connsiteX0" fmla="*/ 562223 w 562223"/>
              <a:gd name="connsiteY0" fmla="*/ 184768 h 524609"/>
              <a:gd name="connsiteX1" fmla="*/ 527909 w 562223"/>
              <a:gd name="connsiteY1" fmla="*/ 172230 h 524609"/>
              <a:gd name="connsiteX2" fmla="*/ 527909 w 562223"/>
              <a:gd name="connsiteY2" fmla="*/ 100303 h 524609"/>
              <a:gd name="connsiteX3" fmla="*/ 562223 w 562223"/>
              <a:gd name="connsiteY3" fmla="*/ 85785 h 524609"/>
              <a:gd name="connsiteX4" fmla="*/ 329943 w 562223"/>
              <a:gd name="connsiteY4" fmla="*/ 0 h 524609"/>
              <a:gd name="connsiteX5" fmla="*/ 47512 w 562223"/>
              <a:gd name="connsiteY5" fmla="*/ 98983 h 524609"/>
              <a:gd name="connsiteX6" fmla="*/ 19797 w 562223"/>
              <a:gd name="connsiteY6" fmla="*/ 178169 h 524609"/>
              <a:gd name="connsiteX7" fmla="*/ 23096 w 562223"/>
              <a:gd name="connsiteY7" fmla="*/ 207204 h 524609"/>
              <a:gd name="connsiteX8" fmla="*/ 0 w 562223"/>
              <a:gd name="connsiteY8" fmla="*/ 283751 h 524609"/>
              <a:gd name="connsiteX9" fmla="*/ 19797 w 562223"/>
              <a:gd name="connsiteY9" fmla="*/ 341161 h 524609"/>
              <a:gd name="connsiteX10" fmla="*/ 18477 w 562223"/>
              <a:gd name="connsiteY10" fmla="*/ 382734 h 524609"/>
              <a:gd name="connsiteX11" fmla="*/ 52791 w 562223"/>
              <a:gd name="connsiteY11" fmla="*/ 448723 h 524609"/>
              <a:gd name="connsiteX12" fmla="*/ 236239 w 562223"/>
              <a:gd name="connsiteY12" fmla="*/ 524610 h 524609"/>
              <a:gd name="connsiteX13" fmla="*/ 560904 w 562223"/>
              <a:gd name="connsiteY13" fmla="*/ 389993 h 524609"/>
              <a:gd name="connsiteX14" fmla="*/ 526589 w 562223"/>
              <a:gd name="connsiteY14" fmla="*/ 377455 h 524609"/>
              <a:gd name="connsiteX15" fmla="*/ 526589 w 562223"/>
              <a:gd name="connsiteY15" fmla="*/ 304868 h 524609"/>
              <a:gd name="connsiteX16" fmla="*/ 560904 w 562223"/>
              <a:gd name="connsiteY16" fmla="*/ 290350 h 524609"/>
              <a:gd name="connsiteX17" fmla="*/ 508113 w 562223"/>
              <a:gd name="connsiteY17" fmla="*/ 270553 h 524609"/>
              <a:gd name="connsiteX18" fmla="*/ 508113 w 562223"/>
              <a:gd name="connsiteY18" fmla="*/ 207204 h 524609"/>
              <a:gd name="connsiteX19" fmla="*/ 562223 w 562223"/>
              <a:gd name="connsiteY19" fmla="*/ 184768 h 524609"/>
              <a:gd name="connsiteX20" fmla="*/ 55430 w 562223"/>
              <a:gd name="connsiteY20" fmla="*/ 145175 h 524609"/>
              <a:gd name="connsiteX21" fmla="*/ 238879 w 562223"/>
              <a:gd name="connsiteY21" fmla="*/ 217103 h 524609"/>
              <a:gd name="connsiteX22" fmla="*/ 502174 w 562223"/>
              <a:gd name="connsiteY22" fmla="*/ 110861 h 524609"/>
              <a:gd name="connsiteX23" fmla="*/ 502174 w 562223"/>
              <a:gd name="connsiteY23" fmla="*/ 167611 h 524609"/>
              <a:gd name="connsiteX24" fmla="*/ 238879 w 562223"/>
              <a:gd name="connsiteY24" fmla="*/ 277152 h 524609"/>
              <a:gd name="connsiteX25" fmla="*/ 55430 w 562223"/>
              <a:gd name="connsiteY25" fmla="*/ 204565 h 524609"/>
              <a:gd name="connsiteX26" fmla="*/ 55430 w 562223"/>
              <a:gd name="connsiteY26" fmla="*/ 145175 h 524609"/>
              <a:gd name="connsiteX27" fmla="*/ 500854 w 562223"/>
              <a:gd name="connsiteY27" fmla="*/ 372836 h 524609"/>
              <a:gd name="connsiteX28" fmla="*/ 237559 w 562223"/>
              <a:gd name="connsiteY28" fmla="*/ 481717 h 524609"/>
              <a:gd name="connsiteX29" fmla="*/ 53451 w 562223"/>
              <a:gd name="connsiteY29" fmla="*/ 409130 h 524609"/>
              <a:gd name="connsiteX30" fmla="*/ 53451 w 562223"/>
              <a:gd name="connsiteY30" fmla="*/ 357658 h 524609"/>
              <a:gd name="connsiteX31" fmla="*/ 217763 w 562223"/>
              <a:gd name="connsiteY31" fmla="*/ 424967 h 524609"/>
              <a:gd name="connsiteX32" fmla="*/ 501514 w 562223"/>
              <a:gd name="connsiteY32" fmla="*/ 312786 h 524609"/>
              <a:gd name="connsiteX33" fmla="*/ 500854 w 562223"/>
              <a:gd name="connsiteY33" fmla="*/ 372836 h 524609"/>
              <a:gd name="connsiteX34" fmla="*/ 482377 w 562223"/>
              <a:gd name="connsiteY34" fmla="*/ 273853 h 524609"/>
              <a:gd name="connsiteX35" fmla="*/ 219082 w 562223"/>
              <a:gd name="connsiteY35" fmla="*/ 382734 h 524609"/>
              <a:gd name="connsiteX36" fmla="*/ 35634 w 562223"/>
              <a:gd name="connsiteY36" fmla="*/ 310147 h 524609"/>
              <a:gd name="connsiteX37" fmla="*/ 35634 w 562223"/>
              <a:gd name="connsiteY37" fmla="*/ 250757 h 524609"/>
              <a:gd name="connsiteX38" fmla="*/ 224361 w 562223"/>
              <a:gd name="connsiteY38" fmla="*/ 325984 h 524609"/>
              <a:gd name="connsiteX39" fmla="*/ 483037 w 562223"/>
              <a:gd name="connsiteY39" fmla="*/ 217763 h 524609"/>
              <a:gd name="connsiteX40" fmla="*/ 483037 w 562223"/>
              <a:gd name="connsiteY40" fmla="*/ 273853 h 524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562223" h="524609">
                <a:moveTo>
                  <a:pt x="562223" y="184768"/>
                </a:moveTo>
                <a:lnTo>
                  <a:pt x="527909" y="172230"/>
                </a:lnTo>
                <a:lnTo>
                  <a:pt x="527909" y="100303"/>
                </a:lnTo>
                <a:lnTo>
                  <a:pt x="562223" y="85785"/>
                </a:lnTo>
                <a:lnTo>
                  <a:pt x="329943" y="0"/>
                </a:lnTo>
                <a:lnTo>
                  <a:pt x="47512" y="98983"/>
                </a:lnTo>
                <a:cubicBezTo>
                  <a:pt x="20456" y="112181"/>
                  <a:pt x="19797" y="148474"/>
                  <a:pt x="19797" y="178169"/>
                </a:cubicBezTo>
                <a:cubicBezTo>
                  <a:pt x="19797" y="188068"/>
                  <a:pt x="21116" y="197966"/>
                  <a:pt x="23096" y="207204"/>
                </a:cubicBezTo>
                <a:cubicBezTo>
                  <a:pt x="660" y="221722"/>
                  <a:pt x="0" y="255376"/>
                  <a:pt x="0" y="283751"/>
                </a:cubicBezTo>
                <a:cubicBezTo>
                  <a:pt x="0" y="306847"/>
                  <a:pt x="5279" y="327964"/>
                  <a:pt x="19797" y="341161"/>
                </a:cubicBezTo>
                <a:cubicBezTo>
                  <a:pt x="16497" y="352379"/>
                  <a:pt x="18477" y="366237"/>
                  <a:pt x="18477" y="382734"/>
                </a:cubicBezTo>
                <a:cubicBezTo>
                  <a:pt x="18477" y="412429"/>
                  <a:pt x="26395" y="439484"/>
                  <a:pt x="52791" y="448723"/>
                </a:cubicBezTo>
                <a:lnTo>
                  <a:pt x="236239" y="524610"/>
                </a:lnTo>
                <a:lnTo>
                  <a:pt x="560904" y="389993"/>
                </a:lnTo>
                <a:lnTo>
                  <a:pt x="526589" y="377455"/>
                </a:lnTo>
                <a:lnTo>
                  <a:pt x="526589" y="304868"/>
                </a:lnTo>
                <a:lnTo>
                  <a:pt x="560904" y="290350"/>
                </a:lnTo>
                <a:lnTo>
                  <a:pt x="508113" y="270553"/>
                </a:lnTo>
                <a:lnTo>
                  <a:pt x="508113" y="207204"/>
                </a:lnTo>
                <a:lnTo>
                  <a:pt x="562223" y="184768"/>
                </a:lnTo>
                <a:close/>
                <a:moveTo>
                  <a:pt x="55430" y="145175"/>
                </a:moveTo>
                <a:lnTo>
                  <a:pt x="238879" y="217103"/>
                </a:lnTo>
                <a:lnTo>
                  <a:pt x="502174" y="110861"/>
                </a:lnTo>
                <a:lnTo>
                  <a:pt x="502174" y="167611"/>
                </a:lnTo>
                <a:lnTo>
                  <a:pt x="238879" y="277152"/>
                </a:lnTo>
                <a:lnTo>
                  <a:pt x="55430" y="204565"/>
                </a:lnTo>
                <a:lnTo>
                  <a:pt x="55430" y="145175"/>
                </a:lnTo>
                <a:close/>
                <a:moveTo>
                  <a:pt x="500854" y="372836"/>
                </a:moveTo>
                <a:lnTo>
                  <a:pt x="237559" y="481717"/>
                </a:lnTo>
                <a:lnTo>
                  <a:pt x="53451" y="409130"/>
                </a:lnTo>
                <a:lnTo>
                  <a:pt x="53451" y="357658"/>
                </a:lnTo>
                <a:lnTo>
                  <a:pt x="217763" y="424967"/>
                </a:lnTo>
                <a:lnTo>
                  <a:pt x="501514" y="312786"/>
                </a:lnTo>
                <a:lnTo>
                  <a:pt x="500854" y="372836"/>
                </a:lnTo>
                <a:close/>
                <a:moveTo>
                  <a:pt x="482377" y="273853"/>
                </a:moveTo>
                <a:lnTo>
                  <a:pt x="219082" y="382734"/>
                </a:lnTo>
                <a:lnTo>
                  <a:pt x="35634" y="310147"/>
                </a:lnTo>
                <a:lnTo>
                  <a:pt x="35634" y="250757"/>
                </a:lnTo>
                <a:lnTo>
                  <a:pt x="224361" y="325984"/>
                </a:lnTo>
                <a:lnTo>
                  <a:pt x="483037" y="217763"/>
                </a:lnTo>
                <a:lnTo>
                  <a:pt x="483037" y="273853"/>
                </a:lnTo>
                <a:close/>
              </a:path>
            </a:pathLst>
          </a:custGeom>
          <a:solidFill>
            <a:schemeClr val="bg1"/>
          </a:solidFill>
          <a:ln w="654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5" name="图形 28" descr="聊天气泡 纯色填充">
            <a:extLst>
              <a:ext uri="{FF2B5EF4-FFF2-40B4-BE49-F238E27FC236}">
                <a16:creationId xmlns:a16="http://schemas.microsoft.com/office/drawing/2014/main" id="{56C8C569-FDB6-62EA-BA74-9099C14F1407}"/>
              </a:ext>
            </a:extLst>
          </p:cNvPr>
          <p:cNvSpPr/>
          <p:nvPr/>
        </p:nvSpPr>
        <p:spPr>
          <a:xfrm>
            <a:off x="6825509" y="2321795"/>
            <a:ext cx="494851" cy="451187"/>
          </a:xfrm>
          <a:custGeom>
            <a:avLst/>
            <a:gdLst>
              <a:gd name="connsiteX0" fmla="*/ 615316 w 647701"/>
              <a:gd name="connsiteY0" fmla="*/ 0 h 590550"/>
              <a:gd name="connsiteX1" fmla="*/ 32386 w 647701"/>
              <a:gd name="connsiteY1" fmla="*/ 0 h 590550"/>
              <a:gd name="connsiteX2" fmla="*/ 1 w 647701"/>
              <a:gd name="connsiteY2" fmla="*/ 32765 h 590550"/>
              <a:gd name="connsiteX3" fmla="*/ 1 w 647701"/>
              <a:gd name="connsiteY3" fmla="*/ 32766 h 590550"/>
              <a:gd name="connsiteX4" fmla="*/ 1 w 647701"/>
              <a:gd name="connsiteY4" fmla="*/ 426530 h 590550"/>
              <a:gd name="connsiteX5" fmla="*/ 32385 w 647701"/>
              <a:gd name="connsiteY5" fmla="*/ 459296 h 590550"/>
              <a:gd name="connsiteX6" fmla="*/ 32386 w 647701"/>
              <a:gd name="connsiteY6" fmla="*/ 459296 h 590550"/>
              <a:gd name="connsiteX7" fmla="*/ 388621 w 647701"/>
              <a:gd name="connsiteY7" fmla="*/ 459296 h 590550"/>
              <a:gd name="connsiteX8" fmla="*/ 518161 w 647701"/>
              <a:gd name="connsiteY8" fmla="*/ 590550 h 590550"/>
              <a:gd name="connsiteX9" fmla="*/ 518161 w 647701"/>
              <a:gd name="connsiteY9" fmla="*/ 459296 h 590550"/>
              <a:gd name="connsiteX10" fmla="*/ 615316 w 647701"/>
              <a:gd name="connsiteY10" fmla="*/ 459296 h 590550"/>
              <a:gd name="connsiteX11" fmla="*/ 647701 w 647701"/>
              <a:gd name="connsiteY11" fmla="*/ 426530 h 590550"/>
              <a:gd name="connsiteX12" fmla="*/ 647701 w 647701"/>
              <a:gd name="connsiteY12" fmla="*/ 426530 h 590550"/>
              <a:gd name="connsiteX13" fmla="*/ 647701 w 647701"/>
              <a:gd name="connsiteY13" fmla="*/ 32766 h 590550"/>
              <a:gd name="connsiteX14" fmla="*/ 615317 w 647701"/>
              <a:gd name="connsiteY14" fmla="*/ 0 h 590550"/>
              <a:gd name="connsiteX15" fmla="*/ 615316 w 647701"/>
              <a:gd name="connsiteY15" fmla="*/ 0 h 590550"/>
              <a:gd name="connsiteX16" fmla="*/ 171451 w 647701"/>
              <a:gd name="connsiteY16" fmla="*/ 276225 h 590550"/>
              <a:gd name="connsiteX17" fmla="*/ 123826 w 647701"/>
              <a:gd name="connsiteY17" fmla="*/ 228600 h 590550"/>
              <a:gd name="connsiteX18" fmla="*/ 171451 w 647701"/>
              <a:gd name="connsiteY18" fmla="*/ 180975 h 590550"/>
              <a:gd name="connsiteX19" fmla="*/ 219076 w 647701"/>
              <a:gd name="connsiteY19" fmla="*/ 228600 h 590550"/>
              <a:gd name="connsiteX20" fmla="*/ 171451 w 647701"/>
              <a:gd name="connsiteY20" fmla="*/ 276225 h 590550"/>
              <a:gd name="connsiteX21" fmla="*/ 323851 w 647701"/>
              <a:gd name="connsiteY21" fmla="*/ 276225 h 590550"/>
              <a:gd name="connsiteX22" fmla="*/ 276226 w 647701"/>
              <a:gd name="connsiteY22" fmla="*/ 228600 h 590550"/>
              <a:gd name="connsiteX23" fmla="*/ 323851 w 647701"/>
              <a:gd name="connsiteY23" fmla="*/ 180975 h 590550"/>
              <a:gd name="connsiteX24" fmla="*/ 371476 w 647701"/>
              <a:gd name="connsiteY24" fmla="*/ 228600 h 590550"/>
              <a:gd name="connsiteX25" fmla="*/ 323851 w 647701"/>
              <a:gd name="connsiteY25" fmla="*/ 276225 h 590550"/>
              <a:gd name="connsiteX26" fmla="*/ 476251 w 647701"/>
              <a:gd name="connsiteY26" fmla="*/ 276225 h 590550"/>
              <a:gd name="connsiteX27" fmla="*/ 428626 w 647701"/>
              <a:gd name="connsiteY27" fmla="*/ 228600 h 590550"/>
              <a:gd name="connsiteX28" fmla="*/ 476251 w 647701"/>
              <a:gd name="connsiteY28" fmla="*/ 180975 h 590550"/>
              <a:gd name="connsiteX29" fmla="*/ 523876 w 647701"/>
              <a:gd name="connsiteY29" fmla="*/ 228600 h 590550"/>
              <a:gd name="connsiteX30" fmla="*/ 476251 w 647701"/>
              <a:gd name="connsiteY30" fmla="*/ 276225 h 590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47701" h="590550">
                <a:moveTo>
                  <a:pt x="615316" y="0"/>
                </a:moveTo>
                <a:lnTo>
                  <a:pt x="32386" y="0"/>
                </a:lnTo>
                <a:cubicBezTo>
                  <a:pt x="14395" y="105"/>
                  <a:pt x="-104" y="14774"/>
                  <a:pt x="1" y="32765"/>
                </a:cubicBezTo>
                <a:cubicBezTo>
                  <a:pt x="1" y="32765"/>
                  <a:pt x="1" y="32766"/>
                  <a:pt x="1" y="32766"/>
                </a:cubicBezTo>
                <a:lnTo>
                  <a:pt x="1" y="426530"/>
                </a:lnTo>
                <a:cubicBezTo>
                  <a:pt x="-105" y="444520"/>
                  <a:pt x="14394" y="459190"/>
                  <a:pt x="32385" y="459296"/>
                </a:cubicBezTo>
                <a:cubicBezTo>
                  <a:pt x="32385" y="459296"/>
                  <a:pt x="32386" y="459296"/>
                  <a:pt x="32386" y="459296"/>
                </a:cubicBezTo>
                <a:lnTo>
                  <a:pt x="388621" y="459296"/>
                </a:lnTo>
                <a:lnTo>
                  <a:pt x="518161" y="590550"/>
                </a:lnTo>
                <a:lnTo>
                  <a:pt x="518161" y="459296"/>
                </a:lnTo>
                <a:lnTo>
                  <a:pt x="615316" y="459296"/>
                </a:lnTo>
                <a:cubicBezTo>
                  <a:pt x="633306" y="459191"/>
                  <a:pt x="647805" y="444521"/>
                  <a:pt x="647701" y="426530"/>
                </a:cubicBezTo>
                <a:cubicBezTo>
                  <a:pt x="647701" y="426530"/>
                  <a:pt x="647701" y="426530"/>
                  <a:pt x="647701" y="426530"/>
                </a:cubicBezTo>
                <a:lnTo>
                  <a:pt x="647701" y="32766"/>
                </a:lnTo>
                <a:cubicBezTo>
                  <a:pt x="647806" y="14775"/>
                  <a:pt x="633307" y="106"/>
                  <a:pt x="615317" y="0"/>
                </a:cubicBezTo>
                <a:cubicBezTo>
                  <a:pt x="615317" y="0"/>
                  <a:pt x="615316" y="0"/>
                  <a:pt x="615316" y="0"/>
                </a:cubicBezTo>
                <a:close/>
                <a:moveTo>
                  <a:pt x="171451" y="276225"/>
                </a:moveTo>
                <a:cubicBezTo>
                  <a:pt x="145148" y="276225"/>
                  <a:pt x="123826" y="254902"/>
                  <a:pt x="123826" y="228600"/>
                </a:cubicBezTo>
                <a:cubicBezTo>
                  <a:pt x="123826" y="202298"/>
                  <a:pt x="145148" y="180975"/>
                  <a:pt x="171451" y="180975"/>
                </a:cubicBezTo>
                <a:cubicBezTo>
                  <a:pt x="197753" y="180975"/>
                  <a:pt x="219076" y="202298"/>
                  <a:pt x="219076" y="228600"/>
                </a:cubicBezTo>
                <a:cubicBezTo>
                  <a:pt x="219076" y="254902"/>
                  <a:pt x="197753" y="276225"/>
                  <a:pt x="171451" y="276225"/>
                </a:cubicBezTo>
                <a:close/>
                <a:moveTo>
                  <a:pt x="323851" y="276225"/>
                </a:moveTo>
                <a:cubicBezTo>
                  <a:pt x="297548" y="276225"/>
                  <a:pt x="276226" y="254902"/>
                  <a:pt x="276226" y="228600"/>
                </a:cubicBezTo>
                <a:cubicBezTo>
                  <a:pt x="276226" y="202298"/>
                  <a:pt x="297548" y="180975"/>
                  <a:pt x="323851" y="180975"/>
                </a:cubicBezTo>
                <a:cubicBezTo>
                  <a:pt x="350153" y="180975"/>
                  <a:pt x="371476" y="202298"/>
                  <a:pt x="371476" y="228600"/>
                </a:cubicBezTo>
                <a:cubicBezTo>
                  <a:pt x="371476" y="254902"/>
                  <a:pt x="350153" y="276225"/>
                  <a:pt x="323851" y="276225"/>
                </a:cubicBezTo>
                <a:close/>
                <a:moveTo>
                  <a:pt x="476251" y="276225"/>
                </a:moveTo>
                <a:cubicBezTo>
                  <a:pt x="449948" y="276225"/>
                  <a:pt x="428626" y="254902"/>
                  <a:pt x="428626" y="228600"/>
                </a:cubicBezTo>
                <a:cubicBezTo>
                  <a:pt x="428626" y="202298"/>
                  <a:pt x="449948" y="180975"/>
                  <a:pt x="476251" y="180975"/>
                </a:cubicBezTo>
                <a:cubicBezTo>
                  <a:pt x="502553" y="180975"/>
                  <a:pt x="523876" y="202298"/>
                  <a:pt x="523876" y="228600"/>
                </a:cubicBezTo>
                <a:cubicBezTo>
                  <a:pt x="523876" y="254902"/>
                  <a:pt x="502553" y="276225"/>
                  <a:pt x="476251" y="276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F3308A56-DF05-DA69-0A66-BA4BA2C98007}"/>
              </a:ext>
            </a:extLst>
          </p:cNvPr>
          <p:cNvGrpSpPr/>
          <p:nvPr/>
        </p:nvGrpSpPr>
        <p:grpSpPr>
          <a:xfrm>
            <a:off x="4887027" y="4172474"/>
            <a:ext cx="504489" cy="504489"/>
            <a:chOff x="4887027" y="4172474"/>
            <a:chExt cx="504489" cy="504489"/>
          </a:xfrm>
          <a:solidFill>
            <a:schemeClr val="bg1"/>
          </a:solidFill>
        </p:grpSpPr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98EE9E33-A22A-02CE-75A8-5E869AA57902}"/>
                </a:ext>
              </a:extLst>
            </p:cNvPr>
            <p:cNvSpPr/>
            <p:nvPr/>
          </p:nvSpPr>
          <p:spPr>
            <a:xfrm>
              <a:off x="4887027" y="4172474"/>
              <a:ext cx="504489" cy="504489"/>
            </a:xfrm>
            <a:custGeom>
              <a:avLst/>
              <a:gdLst>
                <a:gd name="connsiteX0" fmla="*/ 252245 w 504489"/>
                <a:gd name="connsiteY0" fmla="*/ 464661 h 504489"/>
                <a:gd name="connsiteX1" fmla="*/ 39828 w 504489"/>
                <a:gd name="connsiteY1" fmla="*/ 252245 h 504489"/>
                <a:gd name="connsiteX2" fmla="*/ 252245 w 504489"/>
                <a:gd name="connsiteY2" fmla="*/ 39828 h 504489"/>
                <a:gd name="connsiteX3" fmla="*/ 464661 w 504489"/>
                <a:gd name="connsiteY3" fmla="*/ 252245 h 504489"/>
                <a:gd name="connsiteX4" fmla="*/ 252245 w 504489"/>
                <a:gd name="connsiteY4" fmla="*/ 464661 h 504489"/>
                <a:gd name="connsiteX5" fmla="*/ 252245 w 504489"/>
                <a:gd name="connsiteY5" fmla="*/ 0 h 504489"/>
                <a:gd name="connsiteX6" fmla="*/ 0 w 504489"/>
                <a:gd name="connsiteY6" fmla="*/ 252245 h 504489"/>
                <a:gd name="connsiteX7" fmla="*/ 252245 w 504489"/>
                <a:gd name="connsiteY7" fmla="*/ 504490 h 504489"/>
                <a:gd name="connsiteX8" fmla="*/ 504490 w 504489"/>
                <a:gd name="connsiteY8" fmla="*/ 252245 h 504489"/>
                <a:gd name="connsiteX9" fmla="*/ 252245 w 504489"/>
                <a:gd name="connsiteY9" fmla="*/ 0 h 504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4489" h="504489">
                  <a:moveTo>
                    <a:pt x="252245" y="464661"/>
                  </a:moveTo>
                  <a:cubicBezTo>
                    <a:pt x="135416" y="464661"/>
                    <a:pt x="39828" y="369074"/>
                    <a:pt x="39828" y="252245"/>
                  </a:cubicBezTo>
                  <a:cubicBezTo>
                    <a:pt x="39828" y="135416"/>
                    <a:pt x="135416" y="39828"/>
                    <a:pt x="252245" y="39828"/>
                  </a:cubicBezTo>
                  <a:cubicBezTo>
                    <a:pt x="369074" y="39828"/>
                    <a:pt x="464661" y="135416"/>
                    <a:pt x="464661" y="252245"/>
                  </a:cubicBezTo>
                  <a:cubicBezTo>
                    <a:pt x="464661" y="369074"/>
                    <a:pt x="369074" y="464661"/>
                    <a:pt x="252245" y="464661"/>
                  </a:cubicBezTo>
                  <a:close/>
                  <a:moveTo>
                    <a:pt x="252245" y="0"/>
                  </a:moveTo>
                  <a:cubicBezTo>
                    <a:pt x="112846" y="0"/>
                    <a:pt x="0" y="112846"/>
                    <a:pt x="0" y="252245"/>
                  </a:cubicBezTo>
                  <a:cubicBezTo>
                    <a:pt x="0" y="391643"/>
                    <a:pt x="112846" y="504490"/>
                    <a:pt x="252245" y="504490"/>
                  </a:cubicBezTo>
                  <a:cubicBezTo>
                    <a:pt x="391643" y="504490"/>
                    <a:pt x="504490" y="391643"/>
                    <a:pt x="504490" y="252245"/>
                  </a:cubicBezTo>
                  <a:cubicBezTo>
                    <a:pt x="504490" y="112846"/>
                    <a:pt x="391643" y="0"/>
                    <a:pt x="252245" y="0"/>
                  </a:cubicBezTo>
                  <a:close/>
                </a:path>
              </a:pathLst>
            </a:custGeom>
            <a:grpFill/>
            <a:ln w="65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E49D74DA-E234-8BC7-32D4-61A2202C408D}"/>
                </a:ext>
              </a:extLst>
            </p:cNvPr>
            <p:cNvSpPr/>
            <p:nvPr/>
          </p:nvSpPr>
          <p:spPr>
            <a:xfrm>
              <a:off x="5125995" y="4291958"/>
              <a:ext cx="116165" cy="235649"/>
            </a:xfrm>
            <a:custGeom>
              <a:avLst/>
              <a:gdLst>
                <a:gd name="connsiteX0" fmla="*/ 26552 w 116165"/>
                <a:gd name="connsiteY0" fmla="*/ 0 h 235649"/>
                <a:gd name="connsiteX1" fmla="*/ 0 w 116165"/>
                <a:gd name="connsiteY1" fmla="*/ 0 h 235649"/>
                <a:gd name="connsiteX2" fmla="*/ 0 w 116165"/>
                <a:gd name="connsiteY2" fmla="*/ 132760 h 235649"/>
                <a:gd name="connsiteX3" fmla="*/ 3983 w 116165"/>
                <a:gd name="connsiteY3" fmla="*/ 142054 h 235649"/>
                <a:gd name="connsiteX4" fmla="*/ 97579 w 116165"/>
                <a:gd name="connsiteY4" fmla="*/ 235650 h 235649"/>
                <a:gd name="connsiteX5" fmla="*/ 116165 w 116165"/>
                <a:gd name="connsiteY5" fmla="*/ 217063 h 235649"/>
                <a:gd name="connsiteX6" fmla="*/ 26552 w 116165"/>
                <a:gd name="connsiteY6" fmla="*/ 127450 h 235649"/>
                <a:gd name="connsiteX7" fmla="*/ 26552 w 116165"/>
                <a:gd name="connsiteY7" fmla="*/ 0 h 23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165" h="235649">
                  <a:moveTo>
                    <a:pt x="26552" y="0"/>
                  </a:moveTo>
                  <a:lnTo>
                    <a:pt x="0" y="0"/>
                  </a:lnTo>
                  <a:lnTo>
                    <a:pt x="0" y="132760"/>
                  </a:lnTo>
                  <a:cubicBezTo>
                    <a:pt x="0" y="136743"/>
                    <a:pt x="1328" y="140062"/>
                    <a:pt x="3983" y="142054"/>
                  </a:cubicBezTo>
                  <a:lnTo>
                    <a:pt x="97579" y="235650"/>
                  </a:lnTo>
                  <a:lnTo>
                    <a:pt x="116165" y="217063"/>
                  </a:lnTo>
                  <a:lnTo>
                    <a:pt x="26552" y="127450"/>
                  </a:lnTo>
                  <a:lnTo>
                    <a:pt x="26552" y="0"/>
                  </a:lnTo>
                  <a:close/>
                </a:path>
              </a:pathLst>
            </a:custGeom>
            <a:grpFill/>
            <a:ln w="65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430A970A-B14E-6F2D-53F0-25FE75332726}"/>
                </a:ext>
              </a:extLst>
            </p:cNvPr>
            <p:cNvSpPr/>
            <p:nvPr/>
          </p:nvSpPr>
          <p:spPr>
            <a:xfrm>
              <a:off x="5125995" y="4238854"/>
              <a:ext cx="26552" cy="26552"/>
            </a:xfrm>
            <a:custGeom>
              <a:avLst/>
              <a:gdLst>
                <a:gd name="connsiteX0" fmla="*/ 26552 w 26552"/>
                <a:gd name="connsiteY0" fmla="*/ 13276 h 26552"/>
                <a:gd name="connsiteX1" fmla="*/ 13276 w 26552"/>
                <a:gd name="connsiteY1" fmla="*/ 26552 h 26552"/>
                <a:gd name="connsiteX2" fmla="*/ 0 w 26552"/>
                <a:gd name="connsiteY2" fmla="*/ 13276 h 26552"/>
                <a:gd name="connsiteX3" fmla="*/ 13276 w 26552"/>
                <a:gd name="connsiteY3" fmla="*/ 0 h 26552"/>
                <a:gd name="connsiteX4" fmla="*/ 26552 w 26552"/>
                <a:gd name="connsiteY4" fmla="*/ 13276 h 26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52" h="26552">
                  <a:moveTo>
                    <a:pt x="26552" y="13276"/>
                  </a:moveTo>
                  <a:cubicBezTo>
                    <a:pt x="26552" y="20608"/>
                    <a:pt x="20608" y="26552"/>
                    <a:pt x="13276" y="26552"/>
                  </a:cubicBezTo>
                  <a:cubicBezTo>
                    <a:pt x="5944" y="26552"/>
                    <a:pt x="0" y="20608"/>
                    <a:pt x="0" y="13276"/>
                  </a:cubicBezTo>
                  <a:cubicBezTo>
                    <a:pt x="0" y="5944"/>
                    <a:pt x="5944" y="0"/>
                    <a:pt x="13276" y="0"/>
                  </a:cubicBezTo>
                  <a:cubicBezTo>
                    <a:pt x="20608" y="0"/>
                    <a:pt x="26552" y="5944"/>
                    <a:pt x="26552" y="13276"/>
                  </a:cubicBezTo>
                  <a:close/>
                </a:path>
              </a:pathLst>
            </a:custGeom>
            <a:grpFill/>
            <a:ln w="65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6B399072-859C-9F38-F637-AFBFAE866529}"/>
                </a:ext>
              </a:extLst>
            </p:cNvPr>
            <p:cNvSpPr/>
            <p:nvPr/>
          </p:nvSpPr>
          <p:spPr>
            <a:xfrm>
              <a:off x="5125995" y="4584031"/>
              <a:ext cx="26552" cy="26552"/>
            </a:xfrm>
            <a:custGeom>
              <a:avLst/>
              <a:gdLst>
                <a:gd name="connsiteX0" fmla="*/ 26552 w 26552"/>
                <a:gd name="connsiteY0" fmla="*/ 13276 h 26552"/>
                <a:gd name="connsiteX1" fmla="*/ 13276 w 26552"/>
                <a:gd name="connsiteY1" fmla="*/ 26552 h 26552"/>
                <a:gd name="connsiteX2" fmla="*/ 0 w 26552"/>
                <a:gd name="connsiteY2" fmla="*/ 13276 h 26552"/>
                <a:gd name="connsiteX3" fmla="*/ 13276 w 26552"/>
                <a:gd name="connsiteY3" fmla="*/ 0 h 26552"/>
                <a:gd name="connsiteX4" fmla="*/ 26552 w 26552"/>
                <a:gd name="connsiteY4" fmla="*/ 13276 h 26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52" h="26552">
                  <a:moveTo>
                    <a:pt x="26552" y="13276"/>
                  </a:moveTo>
                  <a:cubicBezTo>
                    <a:pt x="26552" y="20608"/>
                    <a:pt x="20608" y="26552"/>
                    <a:pt x="13276" y="26552"/>
                  </a:cubicBezTo>
                  <a:cubicBezTo>
                    <a:pt x="5944" y="26552"/>
                    <a:pt x="0" y="20608"/>
                    <a:pt x="0" y="13276"/>
                  </a:cubicBezTo>
                  <a:cubicBezTo>
                    <a:pt x="0" y="5944"/>
                    <a:pt x="5944" y="0"/>
                    <a:pt x="13276" y="0"/>
                  </a:cubicBezTo>
                  <a:cubicBezTo>
                    <a:pt x="20608" y="0"/>
                    <a:pt x="26552" y="5944"/>
                    <a:pt x="26552" y="13276"/>
                  </a:cubicBezTo>
                  <a:close/>
                </a:path>
              </a:pathLst>
            </a:custGeom>
            <a:grpFill/>
            <a:ln w="65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7866EDEB-6827-CC59-98BF-684ACB8DD81F}"/>
                </a:ext>
              </a:extLst>
            </p:cNvPr>
            <p:cNvSpPr/>
            <p:nvPr/>
          </p:nvSpPr>
          <p:spPr>
            <a:xfrm>
              <a:off x="4953407" y="4411442"/>
              <a:ext cx="26552" cy="26552"/>
            </a:xfrm>
            <a:custGeom>
              <a:avLst/>
              <a:gdLst>
                <a:gd name="connsiteX0" fmla="*/ 26552 w 26552"/>
                <a:gd name="connsiteY0" fmla="*/ 13276 h 26552"/>
                <a:gd name="connsiteX1" fmla="*/ 13276 w 26552"/>
                <a:gd name="connsiteY1" fmla="*/ 26552 h 26552"/>
                <a:gd name="connsiteX2" fmla="*/ 0 w 26552"/>
                <a:gd name="connsiteY2" fmla="*/ 13276 h 26552"/>
                <a:gd name="connsiteX3" fmla="*/ 13276 w 26552"/>
                <a:gd name="connsiteY3" fmla="*/ 0 h 26552"/>
                <a:gd name="connsiteX4" fmla="*/ 26552 w 26552"/>
                <a:gd name="connsiteY4" fmla="*/ 13276 h 26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52" h="26552">
                  <a:moveTo>
                    <a:pt x="26552" y="13276"/>
                  </a:moveTo>
                  <a:cubicBezTo>
                    <a:pt x="26552" y="20608"/>
                    <a:pt x="20608" y="26552"/>
                    <a:pt x="13276" y="26552"/>
                  </a:cubicBezTo>
                  <a:cubicBezTo>
                    <a:pt x="5944" y="26552"/>
                    <a:pt x="0" y="20608"/>
                    <a:pt x="0" y="13276"/>
                  </a:cubicBezTo>
                  <a:cubicBezTo>
                    <a:pt x="0" y="5944"/>
                    <a:pt x="5944" y="0"/>
                    <a:pt x="13276" y="0"/>
                  </a:cubicBezTo>
                  <a:cubicBezTo>
                    <a:pt x="20608" y="0"/>
                    <a:pt x="26552" y="5944"/>
                    <a:pt x="26552" y="13276"/>
                  </a:cubicBezTo>
                  <a:close/>
                </a:path>
              </a:pathLst>
            </a:custGeom>
            <a:grpFill/>
            <a:ln w="65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723DDE0-4AA7-9AC5-C6C5-627519013670}"/>
                </a:ext>
              </a:extLst>
            </p:cNvPr>
            <p:cNvSpPr/>
            <p:nvPr/>
          </p:nvSpPr>
          <p:spPr>
            <a:xfrm>
              <a:off x="5298584" y="4411442"/>
              <a:ext cx="26552" cy="26552"/>
            </a:xfrm>
            <a:custGeom>
              <a:avLst/>
              <a:gdLst>
                <a:gd name="connsiteX0" fmla="*/ 26552 w 26552"/>
                <a:gd name="connsiteY0" fmla="*/ 13276 h 26552"/>
                <a:gd name="connsiteX1" fmla="*/ 13276 w 26552"/>
                <a:gd name="connsiteY1" fmla="*/ 26552 h 26552"/>
                <a:gd name="connsiteX2" fmla="*/ 0 w 26552"/>
                <a:gd name="connsiteY2" fmla="*/ 13276 h 26552"/>
                <a:gd name="connsiteX3" fmla="*/ 13276 w 26552"/>
                <a:gd name="connsiteY3" fmla="*/ 0 h 26552"/>
                <a:gd name="connsiteX4" fmla="*/ 26552 w 26552"/>
                <a:gd name="connsiteY4" fmla="*/ 13276 h 26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52" h="26552">
                  <a:moveTo>
                    <a:pt x="26552" y="13276"/>
                  </a:moveTo>
                  <a:cubicBezTo>
                    <a:pt x="26552" y="20608"/>
                    <a:pt x="20608" y="26552"/>
                    <a:pt x="13276" y="26552"/>
                  </a:cubicBezTo>
                  <a:cubicBezTo>
                    <a:pt x="5944" y="26552"/>
                    <a:pt x="0" y="20608"/>
                    <a:pt x="0" y="13276"/>
                  </a:cubicBezTo>
                  <a:cubicBezTo>
                    <a:pt x="0" y="5944"/>
                    <a:pt x="5944" y="0"/>
                    <a:pt x="13276" y="0"/>
                  </a:cubicBezTo>
                  <a:cubicBezTo>
                    <a:pt x="20608" y="0"/>
                    <a:pt x="26552" y="5944"/>
                    <a:pt x="26552" y="13276"/>
                  </a:cubicBezTo>
                  <a:close/>
                </a:path>
              </a:pathLst>
            </a:custGeom>
            <a:grpFill/>
            <a:ln w="65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6" name="图形 32" descr="日程表 纯色填充">
            <a:extLst>
              <a:ext uri="{FF2B5EF4-FFF2-40B4-BE49-F238E27FC236}">
                <a16:creationId xmlns:a16="http://schemas.microsoft.com/office/drawing/2014/main" id="{FABB3E92-084C-05F6-05E1-43BAE268922B}"/>
              </a:ext>
            </a:extLst>
          </p:cNvPr>
          <p:cNvGrpSpPr/>
          <p:nvPr/>
        </p:nvGrpSpPr>
        <p:grpSpPr>
          <a:xfrm>
            <a:off x="6835881" y="4193518"/>
            <a:ext cx="455952" cy="455952"/>
            <a:chOff x="6835881" y="4193518"/>
            <a:chExt cx="455952" cy="455952"/>
          </a:xfrm>
          <a:solidFill>
            <a:schemeClr val="bg1"/>
          </a:solidFill>
        </p:grpSpPr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7F478B0B-391B-FD64-F2C3-1918C9DFDB67}"/>
                </a:ext>
              </a:extLst>
            </p:cNvPr>
            <p:cNvSpPr/>
            <p:nvPr/>
          </p:nvSpPr>
          <p:spPr>
            <a:xfrm>
              <a:off x="6916343" y="4193518"/>
              <a:ext cx="40231" cy="80462"/>
            </a:xfrm>
            <a:custGeom>
              <a:avLst/>
              <a:gdLst>
                <a:gd name="connsiteX0" fmla="*/ 20116 w 40231"/>
                <a:gd name="connsiteY0" fmla="*/ 80462 h 80462"/>
                <a:gd name="connsiteX1" fmla="*/ 40231 w 40231"/>
                <a:gd name="connsiteY1" fmla="*/ 60347 h 80462"/>
                <a:gd name="connsiteX2" fmla="*/ 40231 w 40231"/>
                <a:gd name="connsiteY2" fmla="*/ 20116 h 80462"/>
                <a:gd name="connsiteX3" fmla="*/ 20116 w 40231"/>
                <a:gd name="connsiteY3" fmla="*/ 0 h 80462"/>
                <a:gd name="connsiteX4" fmla="*/ 0 w 40231"/>
                <a:gd name="connsiteY4" fmla="*/ 20116 h 80462"/>
                <a:gd name="connsiteX5" fmla="*/ 0 w 40231"/>
                <a:gd name="connsiteY5" fmla="*/ 60347 h 80462"/>
                <a:gd name="connsiteX6" fmla="*/ 20116 w 40231"/>
                <a:gd name="connsiteY6" fmla="*/ 80462 h 80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31" h="80462">
                  <a:moveTo>
                    <a:pt x="20116" y="80462"/>
                  </a:moveTo>
                  <a:cubicBezTo>
                    <a:pt x="31514" y="80462"/>
                    <a:pt x="40231" y="71746"/>
                    <a:pt x="40231" y="60347"/>
                  </a:cubicBezTo>
                  <a:lnTo>
                    <a:pt x="40231" y="20116"/>
                  </a:lnTo>
                  <a:cubicBezTo>
                    <a:pt x="40231" y="8717"/>
                    <a:pt x="31514" y="0"/>
                    <a:pt x="20116" y="0"/>
                  </a:cubicBezTo>
                  <a:cubicBezTo>
                    <a:pt x="8717" y="0"/>
                    <a:pt x="0" y="8717"/>
                    <a:pt x="0" y="20116"/>
                  </a:cubicBezTo>
                  <a:lnTo>
                    <a:pt x="0" y="60347"/>
                  </a:lnTo>
                  <a:cubicBezTo>
                    <a:pt x="0" y="71746"/>
                    <a:pt x="8717" y="80462"/>
                    <a:pt x="20116" y="80462"/>
                  </a:cubicBezTo>
                  <a:close/>
                </a:path>
              </a:pathLst>
            </a:custGeom>
            <a:grpFill/>
            <a:ln w="66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725A2D82-BEAA-BFA5-D66A-5814940B72B7}"/>
                </a:ext>
              </a:extLst>
            </p:cNvPr>
            <p:cNvSpPr/>
            <p:nvPr/>
          </p:nvSpPr>
          <p:spPr>
            <a:xfrm>
              <a:off x="6835881" y="4354443"/>
              <a:ext cx="455952" cy="295028"/>
            </a:xfrm>
            <a:custGeom>
              <a:avLst/>
              <a:gdLst>
                <a:gd name="connsiteX0" fmla="*/ 40231 w 455952"/>
                <a:gd name="connsiteY0" fmla="*/ 201156 h 295028"/>
                <a:gd name="connsiteX1" fmla="*/ 147514 w 455952"/>
                <a:gd name="connsiteY1" fmla="*/ 201156 h 295028"/>
                <a:gd name="connsiteX2" fmla="*/ 147514 w 455952"/>
                <a:gd name="connsiteY2" fmla="*/ 254797 h 295028"/>
                <a:gd name="connsiteX3" fmla="*/ 40231 w 455952"/>
                <a:gd name="connsiteY3" fmla="*/ 254797 h 295028"/>
                <a:gd name="connsiteX4" fmla="*/ 40231 w 455952"/>
                <a:gd name="connsiteY4" fmla="*/ 201156 h 295028"/>
                <a:gd name="connsiteX5" fmla="*/ 40231 w 455952"/>
                <a:gd name="connsiteY5" fmla="*/ 120693 h 295028"/>
                <a:gd name="connsiteX6" fmla="*/ 147514 w 455952"/>
                <a:gd name="connsiteY6" fmla="*/ 120693 h 295028"/>
                <a:gd name="connsiteX7" fmla="*/ 147514 w 455952"/>
                <a:gd name="connsiteY7" fmla="*/ 174335 h 295028"/>
                <a:gd name="connsiteX8" fmla="*/ 40231 w 455952"/>
                <a:gd name="connsiteY8" fmla="*/ 174335 h 295028"/>
                <a:gd name="connsiteX9" fmla="*/ 40231 w 455952"/>
                <a:gd name="connsiteY9" fmla="*/ 120693 h 295028"/>
                <a:gd name="connsiteX10" fmla="*/ 40231 w 455952"/>
                <a:gd name="connsiteY10" fmla="*/ 40231 h 295028"/>
                <a:gd name="connsiteX11" fmla="*/ 147514 w 455952"/>
                <a:gd name="connsiteY11" fmla="*/ 40231 h 295028"/>
                <a:gd name="connsiteX12" fmla="*/ 147514 w 455952"/>
                <a:gd name="connsiteY12" fmla="*/ 93873 h 295028"/>
                <a:gd name="connsiteX13" fmla="*/ 40231 w 455952"/>
                <a:gd name="connsiteY13" fmla="*/ 93873 h 295028"/>
                <a:gd name="connsiteX14" fmla="*/ 40231 w 455952"/>
                <a:gd name="connsiteY14" fmla="*/ 40231 h 295028"/>
                <a:gd name="connsiteX15" fmla="*/ 281618 w 455952"/>
                <a:gd name="connsiteY15" fmla="*/ 40231 h 295028"/>
                <a:gd name="connsiteX16" fmla="*/ 281618 w 455952"/>
                <a:gd name="connsiteY16" fmla="*/ 93873 h 295028"/>
                <a:gd name="connsiteX17" fmla="*/ 174335 w 455952"/>
                <a:gd name="connsiteY17" fmla="*/ 93873 h 295028"/>
                <a:gd name="connsiteX18" fmla="*/ 174335 w 455952"/>
                <a:gd name="connsiteY18" fmla="*/ 40231 h 295028"/>
                <a:gd name="connsiteX19" fmla="*/ 281618 w 455952"/>
                <a:gd name="connsiteY19" fmla="*/ 40231 h 295028"/>
                <a:gd name="connsiteX20" fmla="*/ 415722 w 455952"/>
                <a:gd name="connsiteY20" fmla="*/ 40231 h 295028"/>
                <a:gd name="connsiteX21" fmla="*/ 415722 w 455952"/>
                <a:gd name="connsiteY21" fmla="*/ 93873 h 295028"/>
                <a:gd name="connsiteX22" fmla="*/ 308439 w 455952"/>
                <a:gd name="connsiteY22" fmla="*/ 93873 h 295028"/>
                <a:gd name="connsiteX23" fmla="*/ 308439 w 455952"/>
                <a:gd name="connsiteY23" fmla="*/ 40231 h 295028"/>
                <a:gd name="connsiteX24" fmla="*/ 415722 w 455952"/>
                <a:gd name="connsiteY24" fmla="*/ 40231 h 295028"/>
                <a:gd name="connsiteX25" fmla="*/ 415722 w 455952"/>
                <a:gd name="connsiteY25" fmla="*/ 174335 h 295028"/>
                <a:gd name="connsiteX26" fmla="*/ 308439 w 455952"/>
                <a:gd name="connsiteY26" fmla="*/ 174335 h 295028"/>
                <a:gd name="connsiteX27" fmla="*/ 308439 w 455952"/>
                <a:gd name="connsiteY27" fmla="*/ 120693 h 295028"/>
                <a:gd name="connsiteX28" fmla="*/ 415722 w 455952"/>
                <a:gd name="connsiteY28" fmla="*/ 120693 h 295028"/>
                <a:gd name="connsiteX29" fmla="*/ 415722 w 455952"/>
                <a:gd name="connsiteY29" fmla="*/ 174335 h 295028"/>
                <a:gd name="connsiteX30" fmla="*/ 415722 w 455952"/>
                <a:gd name="connsiteY30" fmla="*/ 254797 h 295028"/>
                <a:gd name="connsiteX31" fmla="*/ 308439 w 455952"/>
                <a:gd name="connsiteY31" fmla="*/ 254797 h 295028"/>
                <a:gd name="connsiteX32" fmla="*/ 308439 w 455952"/>
                <a:gd name="connsiteY32" fmla="*/ 201156 h 295028"/>
                <a:gd name="connsiteX33" fmla="*/ 415722 w 455952"/>
                <a:gd name="connsiteY33" fmla="*/ 201156 h 295028"/>
                <a:gd name="connsiteX34" fmla="*/ 415722 w 455952"/>
                <a:gd name="connsiteY34" fmla="*/ 254797 h 295028"/>
                <a:gd name="connsiteX35" fmla="*/ 174335 w 455952"/>
                <a:gd name="connsiteY35" fmla="*/ 174335 h 295028"/>
                <a:gd name="connsiteX36" fmla="*/ 174335 w 455952"/>
                <a:gd name="connsiteY36" fmla="*/ 120693 h 295028"/>
                <a:gd name="connsiteX37" fmla="*/ 281618 w 455952"/>
                <a:gd name="connsiteY37" fmla="*/ 120693 h 295028"/>
                <a:gd name="connsiteX38" fmla="*/ 281618 w 455952"/>
                <a:gd name="connsiteY38" fmla="*/ 174335 h 295028"/>
                <a:gd name="connsiteX39" fmla="*/ 174335 w 455952"/>
                <a:gd name="connsiteY39" fmla="*/ 174335 h 295028"/>
                <a:gd name="connsiteX40" fmla="*/ 174335 w 455952"/>
                <a:gd name="connsiteY40" fmla="*/ 254797 h 295028"/>
                <a:gd name="connsiteX41" fmla="*/ 174335 w 455952"/>
                <a:gd name="connsiteY41" fmla="*/ 201156 h 295028"/>
                <a:gd name="connsiteX42" fmla="*/ 281618 w 455952"/>
                <a:gd name="connsiteY42" fmla="*/ 201156 h 295028"/>
                <a:gd name="connsiteX43" fmla="*/ 281618 w 455952"/>
                <a:gd name="connsiteY43" fmla="*/ 254797 h 295028"/>
                <a:gd name="connsiteX44" fmla="*/ 174335 w 455952"/>
                <a:gd name="connsiteY44" fmla="*/ 254797 h 295028"/>
                <a:gd name="connsiteX45" fmla="*/ 0 w 455952"/>
                <a:gd name="connsiteY45" fmla="*/ 295028 h 295028"/>
                <a:gd name="connsiteX46" fmla="*/ 455953 w 455952"/>
                <a:gd name="connsiteY46" fmla="*/ 295028 h 295028"/>
                <a:gd name="connsiteX47" fmla="*/ 455953 w 455952"/>
                <a:gd name="connsiteY47" fmla="*/ 0 h 295028"/>
                <a:gd name="connsiteX48" fmla="*/ 0 w 455952"/>
                <a:gd name="connsiteY48" fmla="*/ 0 h 295028"/>
                <a:gd name="connsiteX49" fmla="*/ 0 w 455952"/>
                <a:gd name="connsiteY49" fmla="*/ 295028 h 29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55952" h="295028">
                  <a:moveTo>
                    <a:pt x="40231" y="201156"/>
                  </a:moveTo>
                  <a:lnTo>
                    <a:pt x="147514" y="201156"/>
                  </a:lnTo>
                  <a:lnTo>
                    <a:pt x="147514" y="254797"/>
                  </a:lnTo>
                  <a:lnTo>
                    <a:pt x="40231" y="254797"/>
                  </a:lnTo>
                  <a:lnTo>
                    <a:pt x="40231" y="201156"/>
                  </a:lnTo>
                  <a:close/>
                  <a:moveTo>
                    <a:pt x="40231" y="120693"/>
                  </a:moveTo>
                  <a:lnTo>
                    <a:pt x="147514" y="120693"/>
                  </a:lnTo>
                  <a:lnTo>
                    <a:pt x="147514" y="174335"/>
                  </a:lnTo>
                  <a:lnTo>
                    <a:pt x="40231" y="174335"/>
                  </a:lnTo>
                  <a:lnTo>
                    <a:pt x="40231" y="120693"/>
                  </a:lnTo>
                  <a:close/>
                  <a:moveTo>
                    <a:pt x="40231" y="40231"/>
                  </a:moveTo>
                  <a:lnTo>
                    <a:pt x="147514" y="40231"/>
                  </a:lnTo>
                  <a:lnTo>
                    <a:pt x="147514" y="93873"/>
                  </a:lnTo>
                  <a:lnTo>
                    <a:pt x="40231" y="93873"/>
                  </a:lnTo>
                  <a:lnTo>
                    <a:pt x="40231" y="40231"/>
                  </a:lnTo>
                  <a:close/>
                  <a:moveTo>
                    <a:pt x="281618" y="40231"/>
                  </a:moveTo>
                  <a:lnTo>
                    <a:pt x="281618" y="93873"/>
                  </a:lnTo>
                  <a:lnTo>
                    <a:pt x="174335" y="93873"/>
                  </a:lnTo>
                  <a:lnTo>
                    <a:pt x="174335" y="40231"/>
                  </a:lnTo>
                  <a:lnTo>
                    <a:pt x="281618" y="40231"/>
                  </a:lnTo>
                  <a:close/>
                  <a:moveTo>
                    <a:pt x="415722" y="40231"/>
                  </a:moveTo>
                  <a:lnTo>
                    <a:pt x="415722" y="93873"/>
                  </a:lnTo>
                  <a:lnTo>
                    <a:pt x="308439" y="93873"/>
                  </a:lnTo>
                  <a:lnTo>
                    <a:pt x="308439" y="40231"/>
                  </a:lnTo>
                  <a:lnTo>
                    <a:pt x="415722" y="40231"/>
                  </a:lnTo>
                  <a:close/>
                  <a:moveTo>
                    <a:pt x="415722" y="174335"/>
                  </a:moveTo>
                  <a:lnTo>
                    <a:pt x="308439" y="174335"/>
                  </a:lnTo>
                  <a:lnTo>
                    <a:pt x="308439" y="120693"/>
                  </a:lnTo>
                  <a:lnTo>
                    <a:pt x="415722" y="120693"/>
                  </a:lnTo>
                  <a:lnTo>
                    <a:pt x="415722" y="174335"/>
                  </a:lnTo>
                  <a:close/>
                  <a:moveTo>
                    <a:pt x="415722" y="254797"/>
                  </a:moveTo>
                  <a:lnTo>
                    <a:pt x="308439" y="254797"/>
                  </a:lnTo>
                  <a:lnTo>
                    <a:pt x="308439" y="201156"/>
                  </a:lnTo>
                  <a:lnTo>
                    <a:pt x="415722" y="201156"/>
                  </a:lnTo>
                  <a:lnTo>
                    <a:pt x="415722" y="254797"/>
                  </a:lnTo>
                  <a:close/>
                  <a:moveTo>
                    <a:pt x="174335" y="174335"/>
                  </a:moveTo>
                  <a:lnTo>
                    <a:pt x="174335" y="120693"/>
                  </a:lnTo>
                  <a:lnTo>
                    <a:pt x="281618" y="120693"/>
                  </a:lnTo>
                  <a:lnTo>
                    <a:pt x="281618" y="174335"/>
                  </a:lnTo>
                  <a:lnTo>
                    <a:pt x="174335" y="174335"/>
                  </a:lnTo>
                  <a:close/>
                  <a:moveTo>
                    <a:pt x="174335" y="254797"/>
                  </a:moveTo>
                  <a:lnTo>
                    <a:pt x="174335" y="201156"/>
                  </a:lnTo>
                  <a:lnTo>
                    <a:pt x="281618" y="201156"/>
                  </a:lnTo>
                  <a:lnTo>
                    <a:pt x="281618" y="254797"/>
                  </a:lnTo>
                  <a:lnTo>
                    <a:pt x="174335" y="254797"/>
                  </a:lnTo>
                  <a:close/>
                  <a:moveTo>
                    <a:pt x="0" y="295028"/>
                  </a:moveTo>
                  <a:lnTo>
                    <a:pt x="455953" y="295028"/>
                  </a:lnTo>
                  <a:lnTo>
                    <a:pt x="455953" y="0"/>
                  </a:lnTo>
                  <a:lnTo>
                    <a:pt x="0" y="0"/>
                  </a:lnTo>
                  <a:lnTo>
                    <a:pt x="0" y="295028"/>
                  </a:lnTo>
                  <a:close/>
                </a:path>
              </a:pathLst>
            </a:custGeom>
            <a:grpFill/>
            <a:ln w="66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B272B54-0A03-EAD9-7A70-FA80EBF39103}"/>
                </a:ext>
              </a:extLst>
            </p:cNvPr>
            <p:cNvSpPr/>
            <p:nvPr/>
          </p:nvSpPr>
          <p:spPr>
            <a:xfrm>
              <a:off x="7171141" y="4193518"/>
              <a:ext cx="40231" cy="80462"/>
            </a:xfrm>
            <a:custGeom>
              <a:avLst/>
              <a:gdLst>
                <a:gd name="connsiteX0" fmla="*/ 20116 w 40231"/>
                <a:gd name="connsiteY0" fmla="*/ 80462 h 80462"/>
                <a:gd name="connsiteX1" fmla="*/ 40231 w 40231"/>
                <a:gd name="connsiteY1" fmla="*/ 60347 h 80462"/>
                <a:gd name="connsiteX2" fmla="*/ 40231 w 40231"/>
                <a:gd name="connsiteY2" fmla="*/ 20116 h 80462"/>
                <a:gd name="connsiteX3" fmla="*/ 20116 w 40231"/>
                <a:gd name="connsiteY3" fmla="*/ 0 h 80462"/>
                <a:gd name="connsiteX4" fmla="*/ 0 w 40231"/>
                <a:gd name="connsiteY4" fmla="*/ 20116 h 80462"/>
                <a:gd name="connsiteX5" fmla="*/ 0 w 40231"/>
                <a:gd name="connsiteY5" fmla="*/ 60347 h 80462"/>
                <a:gd name="connsiteX6" fmla="*/ 20116 w 40231"/>
                <a:gd name="connsiteY6" fmla="*/ 80462 h 80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31" h="80462">
                  <a:moveTo>
                    <a:pt x="20116" y="80462"/>
                  </a:moveTo>
                  <a:cubicBezTo>
                    <a:pt x="31514" y="80462"/>
                    <a:pt x="40231" y="71746"/>
                    <a:pt x="40231" y="60347"/>
                  </a:cubicBezTo>
                  <a:lnTo>
                    <a:pt x="40231" y="20116"/>
                  </a:lnTo>
                  <a:cubicBezTo>
                    <a:pt x="40231" y="8717"/>
                    <a:pt x="31514" y="0"/>
                    <a:pt x="20116" y="0"/>
                  </a:cubicBezTo>
                  <a:cubicBezTo>
                    <a:pt x="8717" y="0"/>
                    <a:pt x="0" y="8717"/>
                    <a:pt x="0" y="20116"/>
                  </a:cubicBezTo>
                  <a:lnTo>
                    <a:pt x="0" y="60347"/>
                  </a:lnTo>
                  <a:cubicBezTo>
                    <a:pt x="0" y="71746"/>
                    <a:pt x="8717" y="80462"/>
                    <a:pt x="20116" y="80462"/>
                  </a:cubicBezTo>
                  <a:close/>
                </a:path>
              </a:pathLst>
            </a:custGeom>
            <a:grpFill/>
            <a:ln w="66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4180A5F5-F35E-2F88-5A19-87F9AFCE7F4D}"/>
                </a:ext>
              </a:extLst>
            </p:cNvPr>
            <p:cNvSpPr/>
            <p:nvPr/>
          </p:nvSpPr>
          <p:spPr>
            <a:xfrm>
              <a:off x="6835881" y="4233749"/>
              <a:ext cx="455952" cy="93872"/>
            </a:xfrm>
            <a:custGeom>
              <a:avLst/>
              <a:gdLst>
                <a:gd name="connsiteX0" fmla="*/ 402311 w 455952"/>
                <a:gd name="connsiteY0" fmla="*/ 0 h 93872"/>
                <a:gd name="connsiteX1" fmla="*/ 402311 w 455952"/>
                <a:gd name="connsiteY1" fmla="*/ 20116 h 93872"/>
                <a:gd name="connsiteX2" fmla="*/ 355375 w 455952"/>
                <a:gd name="connsiteY2" fmla="*/ 67052 h 93872"/>
                <a:gd name="connsiteX3" fmla="*/ 308439 w 455952"/>
                <a:gd name="connsiteY3" fmla="*/ 20116 h 93872"/>
                <a:gd name="connsiteX4" fmla="*/ 308439 w 455952"/>
                <a:gd name="connsiteY4" fmla="*/ 0 h 93872"/>
                <a:gd name="connsiteX5" fmla="*/ 147514 w 455952"/>
                <a:gd name="connsiteY5" fmla="*/ 0 h 93872"/>
                <a:gd name="connsiteX6" fmla="*/ 147514 w 455952"/>
                <a:gd name="connsiteY6" fmla="*/ 20116 h 93872"/>
                <a:gd name="connsiteX7" fmla="*/ 100578 w 455952"/>
                <a:gd name="connsiteY7" fmla="*/ 67052 h 93872"/>
                <a:gd name="connsiteX8" fmla="*/ 53642 w 455952"/>
                <a:gd name="connsiteY8" fmla="*/ 20116 h 93872"/>
                <a:gd name="connsiteX9" fmla="*/ 53642 w 455952"/>
                <a:gd name="connsiteY9" fmla="*/ 0 h 93872"/>
                <a:gd name="connsiteX10" fmla="*/ 0 w 455952"/>
                <a:gd name="connsiteY10" fmla="*/ 0 h 93872"/>
                <a:gd name="connsiteX11" fmla="*/ 0 w 455952"/>
                <a:gd name="connsiteY11" fmla="*/ 93873 h 93872"/>
                <a:gd name="connsiteX12" fmla="*/ 455953 w 455952"/>
                <a:gd name="connsiteY12" fmla="*/ 93873 h 93872"/>
                <a:gd name="connsiteX13" fmla="*/ 455953 w 455952"/>
                <a:gd name="connsiteY13" fmla="*/ 0 h 93872"/>
                <a:gd name="connsiteX14" fmla="*/ 402311 w 455952"/>
                <a:gd name="connsiteY14" fmla="*/ 0 h 93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5952" h="93872">
                  <a:moveTo>
                    <a:pt x="402311" y="0"/>
                  </a:moveTo>
                  <a:lnTo>
                    <a:pt x="402311" y="20116"/>
                  </a:lnTo>
                  <a:cubicBezTo>
                    <a:pt x="402311" y="46266"/>
                    <a:pt x="381525" y="67052"/>
                    <a:pt x="355375" y="67052"/>
                  </a:cubicBezTo>
                  <a:cubicBezTo>
                    <a:pt x="329225" y="67052"/>
                    <a:pt x="308439" y="46266"/>
                    <a:pt x="308439" y="20116"/>
                  </a:cubicBezTo>
                  <a:lnTo>
                    <a:pt x="308439" y="0"/>
                  </a:lnTo>
                  <a:lnTo>
                    <a:pt x="147514" y="0"/>
                  </a:lnTo>
                  <a:lnTo>
                    <a:pt x="147514" y="20116"/>
                  </a:lnTo>
                  <a:cubicBezTo>
                    <a:pt x="147514" y="46266"/>
                    <a:pt x="126728" y="67052"/>
                    <a:pt x="100578" y="67052"/>
                  </a:cubicBezTo>
                  <a:cubicBezTo>
                    <a:pt x="74428" y="67052"/>
                    <a:pt x="53642" y="46266"/>
                    <a:pt x="53642" y="20116"/>
                  </a:cubicBezTo>
                  <a:lnTo>
                    <a:pt x="53642" y="0"/>
                  </a:lnTo>
                  <a:lnTo>
                    <a:pt x="0" y="0"/>
                  </a:lnTo>
                  <a:lnTo>
                    <a:pt x="0" y="93873"/>
                  </a:lnTo>
                  <a:lnTo>
                    <a:pt x="455953" y="93873"/>
                  </a:lnTo>
                  <a:lnTo>
                    <a:pt x="455953" y="0"/>
                  </a:lnTo>
                  <a:lnTo>
                    <a:pt x="402311" y="0"/>
                  </a:lnTo>
                  <a:close/>
                </a:path>
              </a:pathLst>
            </a:custGeom>
            <a:grpFill/>
            <a:ln w="66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1453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未来计划和准备工作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grpSp>
        <p:nvGrpSpPr>
          <p:cNvPr id="2" name="Group 33">
            <a:extLst>
              <a:ext uri="{FF2B5EF4-FFF2-40B4-BE49-F238E27FC236}">
                <a16:creationId xmlns:a16="http://schemas.microsoft.com/office/drawing/2014/main" id="{8D41D1A2-3BE6-3BF8-E120-2890BD1B03FE}"/>
              </a:ext>
            </a:extLst>
          </p:cNvPr>
          <p:cNvGrpSpPr>
            <a:grpSpLocks noChangeAspect="1"/>
          </p:cNvGrpSpPr>
          <p:nvPr/>
        </p:nvGrpSpPr>
        <p:grpSpPr>
          <a:xfrm>
            <a:off x="794611" y="1376338"/>
            <a:ext cx="2495157" cy="2640917"/>
            <a:chOff x="1263334" y="1439274"/>
            <a:chExt cx="1555283" cy="1646138"/>
          </a:xfrm>
        </p:grpSpPr>
        <p:graphicFrame>
          <p:nvGraphicFramePr>
            <p:cNvPr id="3" name="Chart 61">
              <a:extLst>
                <a:ext uri="{FF2B5EF4-FFF2-40B4-BE49-F238E27FC236}">
                  <a16:creationId xmlns:a16="http://schemas.microsoft.com/office/drawing/2014/main" id="{774AA638-5799-A39A-405A-E04A4BFFE1F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3341818"/>
                </p:ext>
              </p:extLst>
            </p:nvPr>
          </p:nvGraphicFramePr>
          <p:xfrm>
            <a:off x="1263334" y="1439274"/>
            <a:ext cx="1555283" cy="16461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67">
              <a:extLst>
                <a:ext uri="{FF2B5EF4-FFF2-40B4-BE49-F238E27FC236}">
                  <a16:creationId xmlns:a16="http://schemas.microsoft.com/office/drawing/2014/main" id="{D253C537-7179-74A5-0DC9-4CC68E205523}"/>
                </a:ext>
              </a:extLst>
            </p:cNvPr>
            <p:cNvSpPr txBox="1"/>
            <p:nvPr/>
          </p:nvSpPr>
          <p:spPr>
            <a:xfrm>
              <a:off x="1775024" y="2131268"/>
              <a:ext cx="531902" cy="26214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1375410"/>
              <a:r>
                <a:rPr lang="en-US" sz="2135" b="1" dirty="0">
                  <a:cs typeface="+mn-ea"/>
                  <a:sym typeface="+mn-lt"/>
                </a:rPr>
                <a:t>70%</a:t>
              </a:r>
              <a:endParaRPr lang="en-US" sz="1600" b="1" dirty="0">
                <a:cs typeface="+mn-ea"/>
                <a:sym typeface="+mn-lt"/>
              </a:endParaRPr>
            </a:p>
          </p:txBody>
        </p:sp>
      </p:grpSp>
      <p:grpSp>
        <p:nvGrpSpPr>
          <p:cNvPr id="5" name="Group 34">
            <a:extLst>
              <a:ext uri="{FF2B5EF4-FFF2-40B4-BE49-F238E27FC236}">
                <a16:creationId xmlns:a16="http://schemas.microsoft.com/office/drawing/2014/main" id="{A0392EA4-9FA7-D124-CC7C-75D20839CCB7}"/>
              </a:ext>
            </a:extLst>
          </p:cNvPr>
          <p:cNvGrpSpPr>
            <a:grpSpLocks noChangeAspect="1"/>
          </p:cNvGrpSpPr>
          <p:nvPr/>
        </p:nvGrpSpPr>
        <p:grpSpPr>
          <a:xfrm>
            <a:off x="3503975" y="1376341"/>
            <a:ext cx="2495157" cy="2640919"/>
            <a:chOff x="2992668" y="1439274"/>
            <a:chExt cx="1555283" cy="1646138"/>
          </a:xfrm>
        </p:grpSpPr>
        <p:graphicFrame>
          <p:nvGraphicFramePr>
            <p:cNvPr id="10" name="Chart 63">
              <a:extLst>
                <a:ext uri="{FF2B5EF4-FFF2-40B4-BE49-F238E27FC236}">
                  <a16:creationId xmlns:a16="http://schemas.microsoft.com/office/drawing/2014/main" id="{C0053C69-DA13-9B62-1001-4AA005F678B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636144070"/>
                </p:ext>
              </p:extLst>
            </p:nvPr>
          </p:nvGraphicFramePr>
          <p:xfrm>
            <a:off x="2992668" y="1439274"/>
            <a:ext cx="1555283" cy="16461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1" name="TextBox 68">
              <a:extLst>
                <a:ext uri="{FF2B5EF4-FFF2-40B4-BE49-F238E27FC236}">
                  <a16:creationId xmlns:a16="http://schemas.microsoft.com/office/drawing/2014/main" id="{40E00E16-48FC-8A56-0AE9-02427F6A5CE9}"/>
                </a:ext>
              </a:extLst>
            </p:cNvPr>
            <p:cNvSpPr txBox="1"/>
            <p:nvPr/>
          </p:nvSpPr>
          <p:spPr>
            <a:xfrm>
              <a:off x="3504358" y="2125073"/>
              <a:ext cx="531902" cy="26214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1375410"/>
              <a:r>
                <a:rPr lang="en-US" sz="2135" b="1" dirty="0">
                  <a:cs typeface="+mn-ea"/>
                  <a:sym typeface="+mn-lt"/>
                </a:rPr>
                <a:t>50%</a:t>
              </a:r>
            </a:p>
          </p:txBody>
        </p:sp>
      </p:grpSp>
      <p:grpSp>
        <p:nvGrpSpPr>
          <p:cNvPr id="12" name="Group 35">
            <a:extLst>
              <a:ext uri="{FF2B5EF4-FFF2-40B4-BE49-F238E27FC236}">
                <a16:creationId xmlns:a16="http://schemas.microsoft.com/office/drawing/2014/main" id="{472A0933-83FD-2002-2811-5418DBEF8EA5}"/>
              </a:ext>
            </a:extLst>
          </p:cNvPr>
          <p:cNvGrpSpPr>
            <a:grpSpLocks noChangeAspect="1"/>
          </p:cNvGrpSpPr>
          <p:nvPr/>
        </p:nvGrpSpPr>
        <p:grpSpPr>
          <a:xfrm>
            <a:off x="6213339" y="1376338"/>
            <a:ext cx="2495157" cy="2640917"/>
            <a:chOff x="4659025" y="1439274"/>
            <a:chExt cx="1555283" cy="1646138"/>
          </a:xfrm>
        </p:grpSpPr>
        <p:graphicFrame>
          <p:nvGraphicFramePr>
            <p:cNvPr id="13" name="Chart 64">
              <a:extLst>
                <a:ext uri="{FF2B5EF4-FFF2-40B4-BE49-F238E27FC236}">
                  <a16:creationId xmlns:a16="http://schemas.microsoft.com/office/drawing/2014/main" id="{63E8DA8F-B7A6-08C6-F011-A374D4C7CA5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687461602"/>
                </p:ext>
              </p:extLst>
            </p:nvPr>
          </p:nvGraphicFramePr>
          <p:xfrm>
            <a:off x="4659025" y="1439274"/>
            <a:ext cx="1555283" cy="16461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4" name="TextBox 69">
              <a:extLst>
                <a:ext uri="{FF2B5EF4-FFF2-40B4-BE49-F238E27FC236}">
                  <a16:creationId xmlns:a16="http://schemas.microsoft.com/office/drawing/2014/main" id="{A5868EDB-BC17-0603-0140-68D5E31EF31B}"/>
                </a:ext>
              </a:extLst>
            </p:cNvPr>
            <p:cNvSpPr txBox="1"/>
            <p:nvPr/>
          </p:nvSpPr>
          <p:spPr>
            <a:xfrm>
              <a:off x="5170715" y="2147956"/>
              <a:ext cx="531902" cy="26214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1375410"/>
              <a:r>
                <a:rPr lang="en-US" sz="2135" b="1" dirty="0">
                  <a:cs typeface="+mn-ea"/>
                  <a:sym typeface="+mn-lt"/>
                </a:rPr>
                <a:t>90%</a:t>
              </a:r>
              <a:endParaRPr lang="en-US" sz="1600" b="1" dirty="0">
                <a:cs typeface="+mn-ea"/>
                <a:sym typeface="+mn-lt"/>
              </a:endParaRPr>
            </a:p>
          </p:txBody>
        </p:sp>
      </p:grpSp>
      <p:grpSp>
        <p:nvGrpSpPr>
          <p:cNvPr id="15" name="Group 36">
            <a:extLst>
              <a:ext uri="{FF2B5EF4-FFF2-40B4-BE49-F238E27FC236}">
                <a16:creationId xmlns:a16="http://schemas.microsoft.com/office/drawing/2014/main" id="{4831F99C-5E64-8961-218F-754AD91373EC}"/>
              </a:ext>
            </a:extLst>
          </p:cNvPr>
          <p:cNvGrpSpPr>
            <a:grpSpLocks noChangeAspect="1"/>
          </p:cNvGrpSpPr>
          <p:nvPr/>
        </p:nvGrpSpPr>
        <p:grpSpPr>
          <a:xfrm>
            <a:off x="8922702" y="1376338"/>
            <a:ext cx="2495157" cy="2640917"/>
            <a:chOff x="6325383" y="1439274"/>
            <a:chExt cx="1555283" cy="1646138"/>
          </a:xfrm>
        </p:grpSpPr>
        <p:graphicFrame>
          <p:nvGraphicFramePr>
            <p:cNvPr id="16" name="Chart 65">
              <a:extLst>
                <a:ext uri="{FF2B5EF4-FFF2-40B4-BE49-F238E27FC236}">
                  <a16:creationId xmlns:a16="http://schemas.microsoft.com/office/drawing/2014/main" id="{0F49BF0F-7366-DF46-2EF0-BAD371CBE02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7848611"/>
                </p:ext>
              </p:extLst>
            </p:nvPr>
          </p:nvGraphicFramePr>
          <p:xfrm>
            <a:off x="6325383" y="1439274"/>
            <a:ext cx="1555283" cy="16461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17" name="TextBox 70">
              <a:extLst>
                <a:ext uri="{FF2B5EF4-FFF2-40B4-BE49-F238E27FC236}">
                  <a16:creationId xmlns:a16="http://schemas.microsoft.com/office/drawing/2014/main" id="{C88D6FC4-4F27-3A37-3459-C6F17AF25300}"/>
                </a:ext>
              </a:extLst>
            </p:cNvPr>
            <p:cNvSpPr txBox="1"/>
            <p:nvPr/>
          </p:nvSpPr>
          <p:spPr>
            <a:xfrm>
              <a:off x="6779912" y="2147957"/>
              <a:ext cx="666544" cy="26214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1375410"/>
              <a:r>
                <a:rPr lang="en-US" sz="2135" b="1" dirty="0">
                  <a:cs typeface="+mn-ea"/>
                  <a:sym typeface="+mn-lt"/>
                </a:rPr>
                <a:t>100%</a:t>
              </a:r>
              <a:endParaRPr lang="en-US" sz="1600" b="1" dirty="0">
                <a:cs typeface="+mn-ea"/>
                <a:sym typeface="+mn-lt"/>
              </a:endParaRPr>
            </a:p>
          </p:txBody>
        </p:sp>
      </p:grpSp>
      <p:sp>
        <p:nvSpPr>
          <p:cNvPr id="18" name="TextBox 49">
            <a:extLst>
              <a:ext uri="{FF2B5EF4-FFF2-40B4-BE49-F238E27FC236}">
                <a16:creationId xmlns:a16="http://schemas.microsoft.com/office/drawing/2014/main" id="{235A6D8F-EB8F-BE9E-FE9B-272806A42476}"/>
              </a:ext>
            </a:extLst>
          </p:cNvPr>
          <p:cNvSpPr txBox="1"/>
          <p:nvPr/>
        </p:nvSpPr>
        <p:spPr>
          <a:xfrm>
            <a:off x="1737619" y="4029909"/>
            <a:ext cx="609141" cy="32855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defTabSz="1375410"/>
            <a:r>
              <a:rPr lang="en-US" sz="2135" b="1" dirty="0">
                <a:cs typeface="+mn-ea"/>
                <a:sym typeface="+mn-lt"/>
              </a:rPr>
              <a:t>2021</a:t>
            </a:r>
          </a:p>
        </p:txBody>
      </p:sp>
      <p:sp>
        <p:nvSpPr>
          <p:cNvPr id="19" name="TextBox 50">
            <a:extLst>
              <a:ext uri="{FF2B5EF4-FFF2-40B4-BE49-F238E27FC236}">
                <a16:creationId xmlns:a16="http://schemas.microsoft.com/office/drawing/2014/main" id="{010F4B63-1994-2BE6-CC61-170525090325}"/>
              </a:ext>
            </a:extLst>
          </p:cNvPr>
          <p:cNvSpPr txBox="1"/>
          <p:nvPr/>
        </p:nvSpPr>
        <p:spPr>
          <a:xfrm>
            <a:off x="4446983" y="4029909"/>
            <a:ext cx="731238" cy="328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1375410"/>
            <a:r>
              <a:rPr lang="en-US" sz="2135" b="1" dirty="0">
                <a:cs typeface="+mn-ea"/>
                <a:sym typeface="+mn-lt"/>
              </a:rPr>
              <a:t>2022</a:t>
            </a:r>
          </a:p>
        </p:txBody>
      </p:sp>
      <p:sp>
        <p:nvSpPr>
          <p:cNvPr id="20" name="TextBox 51">
            <a:extLst>
              <a:ext uri="{FF2B5EF4-FFF2-40B4-BE49-F238E27FC236}">
                <a16:creationId xmlns:a16="http://schemas.microsoft.com/office/drawing/2014/main" id="{068DDA8E-D29B-E027-D025-CEF2D637E610}"/>
              </a:ext>
            </a:extLst>
          </p:cNvPr>
          <p:cNvSpPr txBox="1"/>
          <p:nvPr/>
        </p:nvSpPr>
        <p:spPr>
          <a:xfrm>
            <a:off x="7156347" y="4029909"/>
            <a:ext cx="609141" cy="32855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defTabSz="1375410"/>
            <a:r>
              <a:rPr lang="en-US" sz="2135" b="1" dirty="0">
                <a:cs typeface="+mn-ea"/>
                <a:sym typeface="+mn-lt"/>
              </a:rPr>
              <a:t>2023</a:t>
            </a:r>
          </a:p>
        </p:txBody>
      </p:sp>
      <p:sp>
        <p:nvSpPr>
          <p:cNvPr id="21" name="TextBox 52">
            <a:extLst>
              <a:ext uri="{FF2B5EF4-FFF2-40B4-BE49-F238E27FC236}">
                <a16:creationId xmlns:a16="http://schemas.microsoft.com/office/drawing/2014/main" id="{F418BCCB-1DB2-4271-0527-5657BA294073}"/>
              </a:ext>
            </a:extLst>
          </p:cNvPr>
          <p:cNvSpPr txBox="1"/>
          <p:nvPr/>
        </p:nvSpPr>
        <p:spPr>
          <a:xfrm>
            <a:off x="9865710" y="4029909"/>
            <a:ext cx="609141" cy="32855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defTabSz="1375410"/>
            <a:r>
              <a:rPr lang="en-US" sz="2135" b="1" dirty="0">
                <a:cs typeface="+mn-ea"/>
                <a:sym typeface="+mn-lt"/>
              </a:rPr>
              <a:t>2024</a:t>
            </a:r>
          </a:p>
        </p:txBody>
      </p:sp>
      <p:grpSp>
        <p:nvGrpSpPr>
          <p:cNvPr id="22" name="Group 37">
            <a:extLst>
              <a:ext uri="{FF2B5EF4-FFF2-40B4-BE49-F238E27FC236}">
                <a16:creationId xmlns:a16="http://schemas.microsoft.com/office/drawing/2014/main" id="{07F59B6C-3001-5DC9-33E3-F1818BF3C371}"/>
              </a:ext>
            </a:extLst>
          </p:cNvPr>
          <p:cNvGrpSpPr/>
          <p:nvPr/>
        </p:nvGrpSpPr>
        <p:grpSpPr>
          <a:xfrm>
            <a:off x="1178077" y="4560581"/>
            <a:ext cx="1728224" cy="744537"/>
            <a:chOff x="654725" y="3050273"/>
            <a:chExt cx="1296168" cy="558403"/>
          </a:xfrm>
          <a:solidFill>
            <a:srgbClr val="B9998D"/>
          </a:solidFill>
        </p:grpSpPr>
        <p:sp>
          <p:nvSpPr>
            <p:cNvPr id="23" name="Isosceles Triangle 38">
              <a:extLst>
                <a:ext uri="{FF2B5EF4-FFF2-40B4-BE49-F238E27FC236}">
                  <a16:creationId xmlns:a16="http://schemas.microsoft.com/office/drawing/2014/main" id="{00B4C6C4-BC5C-4A28-8888-9404761CC714}"/>
                </a:ext>
              </a:extLst>
            </p:cNvPr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en-US" sz="16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4" name="Round Same Side Corner Rectangle 54">
              <a:extLst>
                <a:ext uri="{FF2B5EF4-FFF2-40B4-BE49-F238E27FC236}">
                  <a16:creationId xmlns:a16="http://schemas.microsoft.com/office/drawing/2014/main" id="{5465D8B5-11AC-594A-F7D2-80E24215F0BA}"/>
                </a:ext>
              </a:extLst>
            </p:cNvPr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r>
                <a:rPr lang="zh-CN" altLang="en-US" sz="1600" b="1" dirty="0">
                  <a:solidFill>
                    <a:srgbClr val="FFFFFF"/>
                  </a:solidFill>
                  <a:cs typeface="+mn-ea"/>
                  <a:sym typeface="+mn-lt"/>
                </a:rPr>
                <a:t>关键词</a:t>
              </a:r>
              <a:endParaRPr lang="en-US" sz="16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5" name="Group 55">
            <a:extLst>
              <a:ext uri="{FF2B5EF4-FFF2-40B4-BE49-F238E27FC236}">
                <a16:creationId xmlns:a16="http://schemas.microsoft.com/office/drawing/2014/main" id="{45FE71BB-4F15-8611-1325-7FBD5CBD561F}"/>
              </a:ext>
            </a:extLst>
          </p:cNvPr>
          <p:cNvGrpSpPr/>
          <p:nvPr/>
        </p:nvGrpSpPr>
        <p:grpSpPr>
          <a:xfrm>
            <a:off x="3887441" y="4576475"/>
            <a:ext cx="1728224" cy="744537"/>
            <a:chOff x="654725" y="3050273"/>
            <a:chExt cx="1296168" cy="558403"/>
          </a:xfrm>
          <a:solidFill>
            <a:srgbClr val="B9998D"/>
          </a:solidFill>
        </p:grpSpPr>
        <p:sp>
          <p:nvSpPr>
            <p:cNvPr id="26" name="Isosceles Triangle 56">
              <a:extLst>
                <a:ext uri="{FF2B5EF4-FFF2-40B4-BE49-F238E27FC236}">
                  <a16:creationId xmlns:a16="http://schemas.microsoft.com/office/drawing/2014/main" id="{089E2EDD-9B1F-5D50-01B4-79E2D40B8C89}"/>
                </a:ext>
              </a:extLst>
            </p:cNvPr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rgbClr val="7997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en-US" sz="16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Round Same Side Corner Rectangle 57">
              <a:extLst>
                <a:ext uri="{FF2B5EF4-FFF2-40B4-BE49-F238E27FC236}">
                  <a16:creationId xmlns:a16="http://schemas.microsoft.com/office/drawing/2014/main" id="{B2A629CC-B7DF-98C0-8126-66F6948DF016}"/>
                </a:ext>
              </a:extLst>
            </p:cNvPr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rgbClr val="7997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r>
                <a:rPr lang="zh-CN" altLang="en-US" sz="1600" b="1" dirty="0">
                  <a:solidFill>
                    <a:srgbClr val="FFFFFF"/>
                  </a:solidFill>
                  <a:cs typeface="+mn-ea"/>
                  <a:sym typeface="+mn-lt"/>
                </a:rPr>
                <a:t>关键词</a:t>
              </a:r>
              <a:endParaRPr lang="en-US" altLang="zh-CN" sz="16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8" name="Group 62">
            <a:extLst>
              <a:ext uri="{FF2B5EF4-FFF2-40B4-BE49-F238E27FC236}">
                <a16:creationId xmlns:a16="http://schemas.microsoft.com/office/drawing/2014/main" id="{74D714F2-9206-25B6-9AF0-5BA0C79F4099}"/>
              </a:ext>
            </a:extLst>
          </p:cNvPr>
          <p:cNvGrpSpPr/>
          <p:nvPr/>
        </p:nvGrpSpPr>
        <p:grpSpPr>
          <a:xfrm>
            <a:off x="6596805" y="4560581"/>
            <a:ext cx="1728224" cy="744537"/>
            <a:chOff x="654725" y="3050273"/>
            <a:chExt cx="1296168" cy="558403"/>
          </a:xfrm>
          <a:solidFill>
            <a:srgbClr val="B9998D"/>
          </a:solidFill>
        </p:grpSpPr>
        <p:sp>
          <p:nvSpPr>
            <p:cNvPr id="29" name="Isosceles Triangle 66">
              <a:extLst>
                <a:ext uri="{FF2B5EF4-FFF2-40B4-BE49-F238E27FC236}">
                  <a16:creationId xmlns:a16="http://schemas.microsoft.com/office/drawing/2014/main" id="{67C79528-CB4F-F2AC-63DF-91A518267044}"/>
                </a:ext>
              </a:extLst>
            </p:cNvPr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rgbClr val="E2C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en-US" sz="16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0" name="Round Same Side Corner Rectangle 71">
              <a:extLst>
                <a:ext uri="{FF2B5EF4-FFF2-40B4-BE49-F238E27FC236}">
                  <a16:creationId xmlns:a16="http://schemas.microsoft.com/office/drawing/2014/main" id="{2C31BBB5-7B98-9891-9326-47862645B0C0}"/>
                </a:ext>
              </a:extLst>
            </p:cNvPr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rgbClr val="E2C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r>
                <a:rPr lang="zh-CN" altLang="en-US" sz="1600" b="1" dirty="0">
                  <a:solidFill>
                    <a:srgbClr val="FFFFFF"/>
                  </a:solidFill>
                  <a:cs typeface="+mn-ea"/>
                  <a:sym typeface="+mn-lt"/>
                </a:rPr>
                <a:t>关键词</a:t>
              </a:r>
              <a:endParaRPr lang="en-US" altLang="zh-CN" sz="16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" name="Group 72">
            <a:extLst>
              <a:ext uri="{FF2B5EF4-FFF2-40B4-BE49-F238E27FC236}">
                <a16:creationId xmlns:a16="http://schemas.microsoft.com/office/drawing/2014/main" id="{9AAD36F0-B642-947A-2D91-0A139228EADC}"/>
              </a:ext>
            </a:extLst>
          </p:cNvPr>
          <p:cNvGrpSpPr/>
          <p:nvPr/>
        </p:nvGrpSpPr>
        <p:grpSpPr>
          <a:xfrm>
            <a:off x="9306168" y="4560581"/>
            <a:ext cx="1728224" cy="744537"/>
            <a:chOff x="654725" y="3050273"/>
            <a:chExt cx="1296168" cy="558403"/>
          </a:xfrm>
          <a:solidFill>
            <a:srgbClr val="B9998D"/>
          </a:solidFill>
        </p:grpSpPr>
        <p:sp>
          <p:nvSpPr>
            <p:cNvPr id="32" name="Isosceles Triangle 73">
              <a:extLst>
                <a:ext uri="{FF2B5EF4-FFF2-40B4-BE49-F238E27FC236}">
                  <a16:creationId xmlns:a16="http://schemas.microsoft.com/office/drawing/2014/main" id="{F82027BE-D26E-47ED-D2FF-7056B03B5F3E}"/>
                </a:ext>
              </a:extLst>
            </p:cNvPr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rgbClr val="F7F7EC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33" name="Round Same Side Corner Rectangle 74">
              <a:extLst>
                <a:ext uri="{FF2B5EF4-FFF2-40B4-BE49-F238E27FC236}">
                  <a16:creationId xmlns:a16="http://schemas.microsoft.com/office/drawing/2014/main" id="{B5001B8A-5D1C-797F-8E68-3AF3BB751BB4}"/>
                </a:ext>
              </a:extLst>
            </p:cNvPr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rgbClr val="F7F7EC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zh-CN" altLang="en-US" sz="1600" b="1" dirty="0">
                  <a:solidFill>
                    <a:srgbClr val="79976B"/>
                  </a:solidFill>
                  <a:cs typeface="+mn-ea"/>
                  <a:sym typeface="+mn-lt"/>
                </a:rPr>
                <a:t>关键词</a:t>
              </a:r>
              <a:endParaRPr lang="en-US" altLang="zh-CN" sz="1600" b="1" dirty="0">
                <a:solidFill>
                  <a:srgbClr val="79976B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058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1A7659F1-15C0-4647-9667-C6A055073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827" y="3668857"/>
            <a:ext cx="4316412" cy="3234862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C606C3B1-FD9D-425B-A4AA-A876AFD79DE2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134A5CE-C567-4576-B8E5-168B9C1467C3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79976B"/>
                  </a:solidFill>
                </a:rPr>
                <a:t>VScode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安装和使用</a:t>
              </a:r>
            </a:p>
          </p:txBody>
        </p:sp>
        <p:sp>
          <p:nvSpPr>
            <p:cNvPr id="17" name="椭圆 3">
              <a:extLst>
                <a:ext uri="{FF2B5EF4-FFF2-40B4-BE49-F238E27FC236}">
                  <a16:creationId xmlns:a16="http://schemas.microsoft.com/office/drawing/2014/main" id="{F482C65D-ACA2-4CA0-BE1B-EFD6BE173921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CFF6CB0-32F2-49A9-B158-ABAC7AB29373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615A1C19-1557-4C8F-AF64-6290100298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75" y="977701"/>
            <a:ext cx="3955406" cy="296988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03A1C9C-3479-49E1-B8B6-ECA3BBFB7B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6551" y="879112"/>
            <a:ext cx="4186237" cy="316706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D5908D5-5E77-45B4-A645-7D88AAE5AB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4316" y="797907"/>
            <a:ext cx="3869381" cy="295765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6B6A0DE-8107-4A76-8AA3-ECED399542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6398" y="3965904"/>
            <a:ext cx="3788702" cy="284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692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未来计划和准备工作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7F58F5A2-6C34-A540-2E3C-3292C0BA6C08}"/>
              </a:ext>
            </a:extLst>
          </p:cNvPr>
          <p:cNvGrpSpPr/>
          <p:nvPr/>
        </p:nvGrpSpPr>
        <p:grpSpPr>
          <a:xfrm>
            <a:off x="660400" y="3008191"/>
            <a:ext cx="10886291" cy="841617"/>
            <a:chOff x="234950" y="2369383"/>
            <a:chExt cx="9126043" cy="705533"/>
          </a:xfrm>
          <a:solidFill>
            <a:schemeClr val="accent1"/>
          </a:solidFill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3409D7DA-BE93-C77B-ECF4-B738E44BF4EB}"/>
                </a:ext>
              </a:extLst>
            </p:cNvPr>
            <p:cNvSpPr/>
            <p:nvPr/>
          </p:nvSpPr>
          <p:spPr>
            <a:xfrm>
              <a:off x="234950" y="2369383"/>
              <a:ext cx="2447925" cy="615591"/>
            </a:xfrm>
            <a:custGeom>
              <a:avLst/>
              <a:gdLst>
                <a:gd name="connsiteX0" fmla="*/ 589511 w 2447925"/>
                <a:gd name="connsiteY0" fmla="*/ 0 h 615591"/>
                <a:gd name="connsiteX1" fmla="*/ 638653 w 2447925"/>
                <a:gd name="connsiteY1" fmla="*/ 65522 h 615591"/>
                <a:gd name="connsiteX2" fmla="*/ 2447925 w 2447925"/>
                <a:gd name="connsiteY2" fmla="*/ 65522 h 615591"/>
                <a:gd name="connsiteX3" fmla="*/ 2124671 w 2447925"/>
                <a:gd name="connsiteY3" fmla="*/ 615591 h 615591"/>
                <a:gd name="connsiteX4" fmla="*/ 0 w 2447925"/>
                <a:gd name="connsiteY4" fmla="*/ 615591 h 615591"/>
                <a:gd name="connsiteX5" fmla="*/ 323254 w 2447925"/>
                <a:gd name="connsiteY5" fmla="*/ 65522 h 615591"/>
                <a:gd name="connsiteX6" fmla="*/ 540370 w 2447925"/>
                <a:gd name="connsiteY6" fmla="*/ 65522 h 615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7925" h="615591">
                  <a:moveTo>
                    <a:pt x="589511" y="0"/>
                  </a:moveTo>
                  <a:lnTo>
                    <a:pt x="638653" y="65522"/>
                  </a:lnTo>
                  <a:lnTo>
                    <a:pt x="2447925" y="65522"/>
                  </a:lnTo>
                  <a:lnTo>
                    <a:pt x="2124671" y="615591"/>
                  </a:lnTo>
                  <a:lnTo>
                    <a:pt x="0" y="615591"/>
                  </a:lnTo>
                  <a:lnTo>
                    <a:pt x="323254" y="65522"/>
                  </a:lnTo>
                  <a:lnTo>
                    <a:pt x="540370" y="65522"/>
                  </a:ln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zh-CN" altLang="en-US" sz="2665" dirty="0">
                <a:solidFill>
                  <a:srgbClr val="FFFFFF"/>
                </a:solidFill>
                <a:cs typeface="+mn-ea"/>
              </a:endParaRPr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C8905123-C3EC-7287-7431-2F8D3A7A7212}"/>
                </a:ext>
              </a:extLst>
            </p:cNvPr>
            <p:cNvSpPr/>
            <p:nvPr/>
          </p:nvSpPr>
          <p:spPr>
            <a:xfrm flipH="1" flipV="1">
              <a:off x="2468484" y="2429344"/>
              <a:ext cx="2447925" cy="615591"/>
            </a:xfrm>
            <a:custGeom>
              <a:avLst/>
              <a:gdLst>
                <a:gd name="connsiteX0" fmla="*/ 589511 w 2447925"/>
                <a:gd name="connsiteY0" fmla="*/ 0 h 615591"/>
                <a:gd name="connsiteX1" fmla="*/ 638653 w 2447925"/>
                <a:gd name="connsiteY1" fmla="*/ 65522 h 615591"/>
                <a:gd name="connsiteX2" fmla="*/ 2447925 w 2447925"/>
                <a:gd name="connsiteY2" fmla="*/ 65522 h 615591"/>
                <a:gd name="connsiteX3" fmla="*/ 2124671 w 2447925"/>
                <a:gd name="connsiteY3" fmla="*/ 615591 h 615591"/>
                <a:gd name="connsiteX4" fmla="*/ 0 w 2447925"/>
                <a:gd name="connsiteY4" fmla="*/ 615591 h 615591"/>
                <a:gd name="connsiteX5" fmla="*/ 323254 w 2447925"/>
                <a:gd name="connsiteY5" fmla="*/ 65522 h 615591"/>
                <a:gd name="connsiteX6" fmla="*/ 540370 w 2447925"/>
                <a:gd name="connsiteY6" fmla="*/ 65522 h 615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7925" h="615591">
                  <a:moveTo>
                    <a:pt x="589511" y="0"/>
                  </a:moveTo>
                  <a:lnTo>
                    <a:pt x="638653" y="65522"/>
                  </a:lnTo>
                  <a:lnTo>
                    <a:pt x="2447925" y="65522"/>
                  </a:lnTo>
                  <a:lnTo>
                    <a:pt x="2124671" y="615591"/>
                  </a:lnTo>
                  <a:lnTo>
                    <a:pt x="0" y="615591"/>
                  </a:lnTo>
                  <a:lnTo>
                    <a:pt x="323254" y="65522"/>
                  </a:lnTo>
                  <a:lnTo>
                    <a:pt x="540370" y="65522"/>
                  </a:lnTo>
                  <a:close/>
                </a:path>
              </a:pathLst>
            </a:custGeom>
            <a:solidFill>
              <a:srgbClr val="7997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zh-CN" altLang="en-US" sz="2665">
                <a:solidFill>
                  <a:srgbClr val="FFFFFF"/>
                </a:solidFill>
                <a:cs typeface="+mn-ea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1751F061-43A6-F1E6-8167-44044D328B39}"/>
                </a:ext>
              </a:extLst>
            </p:cNvPr>
            <p:cNvSpPr/>
            <p:nvPr/>
          </p:nvSpPr>
          <p:spPr>
            <a:xfrm>
              <a:off x="4679534" y="2384373"/>
              <a:ext cx="2447925" cy="615591"/>
            </a:xfrm>
            <a:custGeom>
              <a:avLst/>
              <a:gdLst>
                <a:gd name="connsiteX0" fmla="*/ 589511 w 2447925"/>
                <a:gd name="connsiteY0" fmla="*/ 0 h 615591"/>
                <a:gd name="connsiteX1" fmla="*/ 638653 w 2447925"/>
                <a:gd name="connsiteY1" fmla="*/ 65522 h 615591"/>
                <a:gd name="connsiteX2" fmla="*/ 2447925 w 2447925"/>
                <a:gd name="connsiteY2" fmla="*/ 65522 h 615591"/>
                <a:gd name="connsiteX3" fmla="*/ 2124671 w 2447925"/>
                <a:gd name="connsiteY3" fmla="*/ 615591 h 615591"/>
                <a:gd name="connsiteX4" fmla="*/ 0 w 2447925"/>
                <a:gd name="connsiteY4" fmla="*/ 615591 h 615591"/>
                <a:gd name="connsiteX5" fmla="*/ 323254 w 2447925"/>
                <a:gd name="connsiteY5" fmla="*/ 65522 h 615591"/>
                <a:gd name="connsiteX6" fmla="*/ 540370 w 2447925"/>
                <a:gd name="connsiteY6" fmla="*/ 65522 h 615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7925" h="615591">
                  <a:moveTo>
                    <a:pt x="589511" y="0"/>
                  </a:moveTo>
                  <a:lnTo>
                    <a:pt x="638653" y="65522"/>
                  </a:lnTo>
                  <a:lnTo>
                    <a:pt x="2447925" y="65522"/>
                  </a:lnTo>
                  <a:lnTo>
                    <a:pt x="2124671" y="615591"/>
                  </a:lnTo>
                  <a:lnTo>
                    <a:pt x="0" y="615591"/>
                  </a:lnTo>
                  <a:lnTo>
                    <a:pt x="323254" y="65522"/>
                  </a:lnTo>
                  <a:lnTo>
                    <a:pt x="540370" y="65522"/>
                  </a:lnTo>
                  <a:close/>
                </a:path>
              </a:pathLst>
            </a:custGeom>
            <a:solidFill>
              <a:srgbClr val="E2C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zh-CN" altLang="en-US" sz="2665">
                <a:solidFill>
                  <a:srgbClr val="FFFFFF"/>
                </a:solidFill>
                <a:cs typeface="+mn-ea"/>
              </a:endParaRPr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EB772D62-7ACA-ABDC-C9A9-29B3814FD469}"/>
                </a:ext>
              </a:extLst>
            </p:cNvPr>
            <p:cNvSpPr/>
            <p:nvPr/>
          </p:nvSpPr>
          <p:spPr>
            <a:xfrm flipH="1" flipV="1">
              <a:off x="6913068" y="2459325"/>
              <a:ext cx="2447925" cy="615591"/>
            </a:xfrm>
            <a:custGeom>
              <a:avLst/>
              <a:gdLst>
                <a:gd name="connsiteX0" fmla="*/ 589511 w 2447925"/>
                <a:gd name="connsiteY0" fmla="*/ 0 h 615591"/>
                <a:gd name="connsiteX1" fmla="*/ 638653 w 2447925"/>
                <a:gd name="connsiteY1" fmla="*/ 65522 h 615591"/>
                <a:gd name="connsiteX2" fmla="*/ 2447925 w 2447925"/>
                <a:gd name="connsiteY2" fmla="*/ 65522 h 615591"/>
                <a:gd name="connsiteX3" fmla="*/ 2124671 w 2447925"/>
                <a:gd name="connsiteY3" fmla="*/ 615591 h 615591"/>
                <a:gd name="connsiteX4" fmla="*/ 0 w 2447925"/>
                <a:gd name="connsiteY4" fmla="*/ 615591 h 615591"/>
                <a:gd name="connsiteX5" fmla="*/ 323254 w 2447925"/>
                <a:gd name="connsiteY5" fmla="*/ 65522 h 615591"/>
                <a:gd name="connsiteX6" fmla="*/ 540370 w 2447925"/>
                <a:gd name="connsiteY6" fmla="*/ 65522 h 615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7925" h="615591">
                  <a:moveTo>
                    <a:pt x="589511" y="0"/>
                  </a:moveTo>
                  <a:lnTo>
                    <a:pt x="638653" y="65522"/>
                  </a:lnTo>
                  <a:lnTo>
                    <a:pt x="2447925" y="65522"/>
                  </a:lnTo>
                  <a:lnTo>
                    <a:pt x="2124671" y="615591"/>
                  </a:lnTo>
                  <a:lnTo>
                    <a:pt x="0" y="615591"/>
                  </a:lnTo>
                  <a:lnTo>
                    <a:pt x="323254" y="65522"/>
                  </a:lnTo>
                  <a:lnTo>
                    <a:pt x="540370" y="65522"/>
                  </a:lnTo>
                  <a:close/>
                </a:path>
              </a:pathLst>
            </a:custGeom>
            <a:solidFill>
              <a:srgbClr val="F7F7EC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schemeClr val="lt1"/>
                </a:solidFill>
                <a:cs typeface="+mn-ea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8C3FB996-9CDF-3F68-72C2-DEE795B91988}"/>
              </a:ext>
            </a:extLst>
          </p:cNvPr>
          <p:cNvSpPr txBox="1"/>
          <p:nvPr/>
        </p:nvSpPr>
        <p:spPr>
          <a:xfrm>
            <a:off x="1823725" y="3161389"/>
            <a:ext cx="593434" cy="64251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>
            <a:defPPr>
              <a:defRPr lang="zh-CN"/>
            </a:defPPr>
            <a:lvl1pPr algn="r">
              <a:defRPr sz="5400" cap="all">
                <a:ln w="15875">
                  <a:solidFill>
                    <a:srgbClr val="2B4494"/>
                  </a:solidFill>
                </a:ln>
                <a:solidFill>
                  <a:prstClr val="white"/>
                </a:solidFill>
                <a:latin typeface="+mj-ea"/>
                <a:ea typeface="+mj-ea"/>
              </a:defRPr>
            </a:lvl1pPr>
          </a:lstStyle>
          <a:p>
            <a:r>
              <a:rPr lang="en-US" altLang="zh-CN" sz="2800" dirty="0">
                <a:ln w="15875">
                  <a:noFill/>
                </a:ln>
                <a:solidFill>
                  <a:schemeClr val="bg1"/>
                </a:solidFill>
                <a:latin typeface="+mn-lt"/>
              </a:rPr>
              <a:t>01</a:t>
            </a:r>
            <a:endParaRPr lang="zh-CN" altLang="en-US" sz="2800" dirty="0">
              <a:ln w="15875">
                <a:noFill/>
              </a:ln>
              <a:solidFill>
                <a:schemeClr val="bg1"/>
              </a:solidFill>
              <a:latin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A16E339-55C3-0780-AA42-61AE5420104B}"/>
              </a:ext>
            </a:extLst>
          </p:cNvPr>
          <p:cNvSpPr txBox="1"/>
          <p:nvPr/>
        </p:nvSpPr>
        <p:spPr>
          <a:xfrm>
            <a:off x="4410060" y="3161389"/>
            <a:ext cx="599262" cy="64251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>
            <a:defPPr>
              <a:defRPr lang="zh-CN"/>
            </a:defPPr>
            <a:lvl1pPr algn="r">
              <a:defRPr sz="5400" cap="all">
                <a:ln w="15875">
                  <a:solidFill>
                    <a:srgbClr val="2B4494"/>
                  </a:solidFill>
                </a:ln>
                <a:solidFill>
                  <a:prstClr val="white"/>
                </a:solidFill>
                <a:latin typeface="+mj-ea"/>
                <a:ea typeface="+mj-ea"/>
              </a:defRPr>
            </a:lvl1pPr>
          </a:lstStyle>
          <a:p>
            <a:r>
              <a:rPr lang="en-US" altLang="zh-CN" sz="2800" dirty="0">
                <a:ln w="15875">
                  <a:noFill/>
                </a:ln>
                <a:solidFill>
                  <a:schemeClr val="bg1"/>
                </a:solidFill>
                <a:latin typeface="+mn-lt"/>
              </a:rPr>
              <a:t>02</a:t>
            </a:r>
            <a:endParaRPr lang="zh-CN" altLang="en-US" sz="2800" dirty="0">
              <a:ln w="15875">
                <a:noFill/>
              </a:ln>
              <a:solidFill>
                <a:schemeClr val="bg1"/>
              </a:solidFill>
              <a:latin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3C97064-3147-5EFF-2CA6-9202F91F95FA}"/>
              </a:ext>
            </a:extLst>
          </p:cNvPr>
          <p:cNvSpPr txBox="1"/>
          <p:nvPr/>
        </p:nvSpPr>
        <p:spPr>
          <a:xfrm>
            <a:off x="7013976" y="3161389"/>
            <a:ext cx="599262" cy="64251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>
            <a:defPPr>
              <a:defRPr lang="zh-CN"/>
            </a:defPPr>
            <a:lvl1pPr algn="r">
              <a:defRPr sz="5400" cap="all">
                <a:ln w="15875">
                  <a:solidFill>
                    <a:srgbClr val="2B4494"/>
                  </a:solidFill>
                </a:ln>
                <a:solidFill>
                  <a:prstClr val="white"/>
                </a:solidFill>
                <a:latin typeface="+mj-ea"/>
                <a:ea typeface="+mj-ea"/>
              </a:defRPr>
            </a:lvl1pPr>
          </a:lstStyle>
          <a:p>
            <a:r>
              <a:rPr lang="en-US" altLang="zh-CN" sz="2800" dirty="0">
                <a:ln w="15875">
                  <a:noFill/>
                </a:ln>
                <a:solidFill>
                  <a:schemeClr val="bg1"/>
                </a:solidFill>
                <a:latin typeface="+mn-lt"/>
              </a:rPr>
              <a:t>03</a:t>
            </a:r>
            <a:endParaRPr lang="zh-CN" altLang="en-US" sz="2800" dirty="0">
              <a:ln w="15875">
                <a:noFill/>
              </a:ln>
              <a:solidFill>
                <a:schemeClr val="bg1"/>
              </a:solidFill>
              <a:latin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5C2E069-8545-8A48-D49A-5150239CCBB0}"/>
              </a:ext>
            </a:extLst>
          </p:cNvPr>
          <p:cNvSpPr txBox="1"/>
          <p:nvPr/>
        </p:nvSpPr>
        <p:spPr>
          <a:xfrm>
            <a:off x="9695386" y="3161389"/>
            <a:ext cx="599262" cy="64251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>
            <a:defPPr>
              <a:defRPr lang="zh-CN"/>
            </a:defPPr>
            <a:lvl1pPr algn="r">
              <a:defRPr sz="5400" cap="all">
                <a:ln w="15875">
                  <a:solidFill>
                    <a:srgbClr val="2B4494"/>
                  </a:solidFill>
                </a:ln>
                <a:solidFill>
                  <a:prstClr val="white"/>
                </a:solidFill>
                <a:latin typeface="+mj-ea"/>
                <a:ea typeface="+mj-ea"/>
              </a:defRPr>
            </a:lvl1pPr>
          </a:lstStyle>
          <a:p>
            <a:r>
              <a:rPr lang="en-US" altLang="zh-CN" sz="2800" dirty="0">
                <a:ln w="15875">
                  <a:noFill/>
                </a:ln>
                <a:solidFill>
                  <a:srgbClr val="79976B"/>
                </a:solidFill>
                <a:latin typeface="+mn-lt"/>
              </a:rPr>
              <a:t>04</a:t>
            </a:r>
            <a:endParaRPr lang="zh-CN" altLang="en-US" sz="2800" dirty="0">
              <a:ln w="15875">
                <a:noFill/>
              </a:ln>
              <a:solidFill>
                <a:srgbClr val="79976B"/>
              </a:solidFill>
              <a:latin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8BCE49-36D1-55C2-23B7-0290D407A3D9}"/>
              </a:ext>
            </a:extLst>
          </p:cNvPr>
          <p:cNvGrpSpPr/>
          <p:nvPr/>
        </p:nvGrpSpPr>
        <p:grpSpPr>
          <a:xfrm>
            <a:off x="1150760" y="1706121"/>
            <a:ext cx="2920084" cy="791122"/>
            <a:chOff x="-94764" y="1931934"/>
            <a:chExt cx="2920084" cy="791122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B6C5513-E20C-527E-4FA7-F8790632EE5C}"/>
                </a:ext>
              </a:extLst>
            </p:cNvPr>
            <p:cNvSpPr txBox="1"/>
            <p:nvPr/>
          </p:nvSpPr>
          <p:spPr>
            <a:xfrm>
              <a:off x="-94764" y="2190603"/>
              <a:ext cx="2920084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038A6C6-C489-16FA-50B5-5BF33B4F22B5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09260EC2-92A5-9B86-2232-974B917D17DD}"/>
              </a:ext>
            </a:extLst>
          </p:cNvPr>
          <p:cNvGrpSpPr/>
          <p:nvPr/>
        </p:nvGrpSpPr>
        <p:grpSpPr>
          <a:xfrm>
            <a:off x="6407262" y="1706121"/>
            <a:ext cx="2920083" cy="791122"/>
            <a:chOff x="-94765" y="1931934"/>
            <a:chExt cx="2920083" cy="791122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926FD9F-BF82-98D8-D02E-7F7149C3F129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2390927-30A7-4108-0129-60FE13580028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B0050FA8-6E8A-5EF9-2C14-E3417B2F9AEF}"/>
              </a:ext>
            </a:extLst>
          </p:cNvPr>
          <p:cNvGrpSpPr/>
          <p:nvPr/>
        </p:nvGrpSpPr>
        <p:grpSpPr>
          <a:xfrm>
            <a:off x="2878192" y="4129924"/>
            <a:ext cx="2921965" cy="791122"/>
            <a:chOff x="-602899" y="1931934"/>
            <a:chExt cx="2921965" cy="791122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C4A1D103-E195-25CE-CBFA-6CA6EE77ED46}"/>
                </a:ext>
              </a:extLst>
            </p:cNvPr>
            <p:cNvSpPr txBox="1"/>
            <p:nvPr/>
          </p:nvSpPr>
          <p:spPr>
            <a:xfrm>
              <a:off x="-602899" y="2190603"/>
              <a:ext cx="292008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ECFAB582-3FE7-88B0-DF23-02E2090A42AD}"/>
                </a:ext>
              </a:extLst>
            </p:cNvPr>
            <p:cNvSpPr txBox="1"/>
            <p:nvPr/>
          </p:nvSpPr>
          <p:spPr>
            <a:xfrm>
              <a:off x="83499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88B24F8B-44FE-E577-A999-D1140E1BCE7D}"/>
              </a:ext>
            </a:extLst>
          </p:cNvPr>
          <p:cNvGrpSpPr/>
          <p:nvPr/>
        </p:nvGrpSpPr>
        <p:grpSpPr>
          <a:xfrm>
            <a:off x="8123292" y="4129924"/>
            <a:ext cx="2921965" cy="791122"/>
            <a:chOff x="-602899" y="1931934"/>
            <a:chExt cx="2921965" cy="791122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C2BD9D33-803A-CA69-806C-56AAC2F576AF}"/>
                </a:ext>
              </a:extLst>
            </p:cNvPr>
            <p:cNvSpPr txBox="1"/>
            <p:nvPr/>
          </p:nvSpPr>
          <p:spPr>
            <a:xfrm>
              <a:off x="-602899" y="2190603"/>
              <a:ext cx="292008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BBE4940-E8EB-0532-C378-2565A4BD3DD3}"/>
                </a:ext>
              </a:extLst>
            </p:cNvPr>
            <p:cNvSpPr txBox="1"/>
            <p:nvPr/>
          </p:nvSpPr>
          <p:spPr>
            <a:xfrm>
              <a:off x="83499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389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AE37C50B-FDE3-FBE6-27DA-90296C4A301A}"/>
              </a:ext>
            </a:extLst>
          </p:cNvPr>
          <p:cNvSpPr/>
          <p:nvPr/>
        </p:nvSpPr>
        <p:spPr>
          <a:xfrm>
            <a:off x="4360919" y="2239850"/>
            <a:ext cx="3263900" cy="539257"/>
          </a:xfrm>
          <a:prstGeom prst="roundRect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C685E75-8117-1165-B29B-BDCB1DBE6CE8}"/>
              </a:ext>
            </a:extLst>
          </p:cNvPr>
          <p:cNvSpPr txBox="1"/>
          <p:nvPr/>
        </p:nvSpPr>
        <p:spPr>
          <a:xfrm>
            <a:off x="5241053" y="2320328"/>
            <a:ext cx="223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团队进展和合作交流</a:t>
            </a:r>
          </a:p>
        </p:txBody>
      </p:sp>
      <p:sp>
        <p:nvSpPr>
          <p:cNvPr id="10" name="椭圆 3">
            <a:extLst>
              <a:ext uri="{FF2B5EF4-FFF2-40B4-BE49-F238E27FC236}">
                <a16:creationId xmlns:a16="http://schemas.microsoft.com/office/drawing/2014/main" id="{07A62209-1F6B-C155-D320-B4E79A214513}"/>
              </a:ext>
            </a:extLst>
          </p:cNvPr>
          <p:cNvSpPr/>
          <p:nvPr/>
        </p:nvSpPr>
        <p:spPr>
          <a:xfrm>
            <a:off x="4273793" y="2213981"/>
            <a:ext cx="854074" cy="565126"/>
          </a:xfrm>
          <a:custGeom>
            <a:avLst/>
            <a:gdLst>
              <a:gd name="connsiteX0" fmla="*/ 0 w 880133"/>
              <a:gd name="connsiteY0" fmla="*/ 445663 h 891325"/>
              <a:gd name="connsiteX1" fmla="*/ 440067 w 880133"/>
              <a:gd name="connsiteY1" fmla="*/ 0 h 891325"/>
              <a:gd name="connsiteX2" fmla="*/ 880134 w 880133"/>
              <a:gd name="connsiteY2" fmla="*/ 445663 h 891325"/>
              <a:gd name="connsiteX3" fmla="*/ 440067 w 880133"/>
              <a:gd name="connsiteY3" fmla="*/ 891326 h 891325"/>
              <a:gd name="connsiteX4" fmla="*/ 0 w 880133"/>
              <a:gd name="connsiteY4" fmla="*/ 445663 h 891325"/>
              <a:gd name="connsiteX0" fmla="*/ 77 w 880211"/>
              <a:gd name="connsiteY0" fmla="*/ 445663 h 744677"/>
              <a:gd name="connsiteX1" fmla="*/ 440144 w 880211"/>
              <a:gd name="connsiteY1" fmla="*/ 0 h 744677"/>
              <a:gd name="connsiteX2" fmla="*/ 880211 w 880211"/>
              <a:gd name="connsiteY2" fmla="*/ 445663 h 744677"/>
              <a:gd name="connsiteX3" fmla="*/ 414265 w 880211"/>
              <a:gd name="connsiteY3" fmla="*/ 744677 h 744677"/>
              <a:gd name="connsiteX4" fmla="*/ 77 w 880211"/>
              <a:gd name="connsiteY4" fmla="*/ 445663 h 744677"/>
              <a:gd name="connsiteX0" fmla="*/ 2289 w 882423"/>
              <a:gd name="connsiteY0" fmla="*/ 238654 h 537668"/>
              <a:gd name="connsiteX1" fmla="*/ 571753 w 882423"/>
              <a:gd name="connsiteY1" fmla="*/ 25 h 537668"/>
              <a:gd name="connsiteX2" fmla="*/ 882423 w 882423"/>
              <a:gd name="connsiteY2" fmla="*/ 238654 h 537668"/>
              <a:gd name="connsiteX3" fmla="*/ 416477 w 882423"/>
              <a:gd name="connsiteY3" fmla="*/ 537668 h 537668"/>
              <a:gd name="connsiteX4" fmla="*/ 2289 w 882423"/>
              <a:gd name="connsiteY4" fmla="*/ 238654 h 537668"/>
              <a:gd name="connsiteX0" fmla="*/ 1518 w 770527"/>
              <a:gd name="connsiteY0" fmla="*/ 239632 h 547455"/>
              <a:gd name="connsiteX1" fmla="*/ 570982 w 770527"/>
              <a:gd name="connsiteY1" fmla="*/ 1003 h 547455"/>
              <a:gd name="connsiteX2" fmla="*/ 770527 w 770527"/>
              <a:gd name="connsiteY2" fmla="*/ 331707 h 547455"/>
              <a:gd name="connsiteX3" fmla="*/ 415706 w 770527"/>
              <a:gd name="connsiteY3" fmla="*/ 538646 h 547455"/>
              <a:gd name="connsiteX4" fmla="*/ 1518 w 770527"/>
              <a:gd name="connsiteY4" fmla="*/ 239632 h 547455"/>
              <a:gd name="connsiteX0" fmla="*/ 1295 w 770304"/>
              <a:gd name="connsiteY0" fmla="*/ 142068 h 449891"/>
              <a:gd name="connsiteX1" fmla="*/ 558059 w 770304"/>
              <a:gd name="connsiteY1" fmla="*/ 1864 h 449891"/>
              <a:gd name="connsiteX2" fmla="*/ 770304 w 770304"/>
              <a:gd name="connsiteY2" fmla="*/ 234143 h 449891"/>
              <a:gd name="connsiteX3" fmla="*/ 415483 w 770304"/>
              <a:gd name="connsiteY3" fmla="*/ 441082 h 449891"/>
              <a:gd name="connsiteX4" fmla="*/ 1295 w 770304"/>
              <a:gd name="connsiteY4" fmla="*/ 142068 h 449891"/>
              <a:gd name="connsiteX0" fmla="*/ 2417 w 771426"/>
              <a:gd name="connsiteY0" fmla="*/ 175102 h 482925"/>
              <a:gd name="connsiteX1" fmla="*/ 559181 w 771426"/>
              <a:gd name="connsiteY1" fmla="*/ 34898 h 482925"/>
              <a:gd name="connsiteX2" fmla="*/ 771426 w 771426"/>
              <a:gd name="connsiteY2" fmla="*/ 267177 h 482925"/>
              <a:gd name="connsiteX3" fmla="*/ 416605 w 771426"/>
              <a:gd name="connsiteY3" fmla="*/ 474116 h 482925"/>
              <a:gd name="connsiteX4" fmla="*/ 2417 w 771426"/>
              <a:gd name="connsiteY4" fmla="*/ 175102 h 482925"/>
              <a:gd name="connsiteX0" fmla="*/ 2515 w 854074"/>
              <a:gd name="connsiteY0" fmla="*/ 185115 h 565126"/>
              <a:gd name="connsiteX1" fmla="*/ 559279 w 854074"/>
              <a:gd name="connsiteY1" fmla="*/ 44911 h 565126"/>
              <a:gd name="connsiteX2" fmla="*/ 854074 w 854074"/>
              <a:gd name="connsiteY2" fmla="*/ 426415 h 565126"/>
              <a:gd name="connsiteX3" fmla="*/ 416703 w 854074"/>
              <a:gd name="connsiteY3" fmla="*/ 484129 h 565126"/>
              <a:gd name="connsiteX4" fmla="*/ 2515 w 854074"/>
              <a:gd name="connsiteY4" fmla="*/ 185115 h 5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4074" h="565126">
                <a:moveTo>
                  <a:pt x="2515" y="185115"/>
                </a:moveTo>
                <a:cubicBezTo>
                  <a:pt x="35803" y="-78588"/>
                  <a:pt x="417353" y="4694"/>
                  <a:pt x="559279" y="44911"/>
                </a:cubicBezTo>
                <a:cubicBezTo>
                  <a:pt x="701205" y="85128"/>
                  <a:pt x="854074" y="180282"/>
                  <a:pt x="854074" y="426415"/>
                </a:cubicBezTo>
                <a:cubicBezTo>
                  <a:pt x="854074" y="672548"/>
                  <a:pt x="558629" y="524346"/>
                  <a:pt x="416703" y="484129"/>
                </a:cubicBezTo>
                <a:cubicBezTo>
                  <a:pt x="274777" y="443912"/>
                  <a:pt x="-30773" y="448818"/>
                  <a:pt x="2515" y="185115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4E8E4AF-40AC-5336-9BA1-0E0819A60720}"/>
              </a:ext>
            </a:extLst>
          </p:cNvPr>
          <p:cNvSpPr txBox="1"/>
          <p:nvPr/>
        </p:nvSpPr>
        <p:spPr>
          <a:xfrm>
            <a:off x="4364765" y="2213981"/>
            <a:ext cx="739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站酷文艺体" panose="02000603000000000000" pitchFamily="2" charset="-122"/>
              <a:ea typeface="站酷文艺体" panose="02000603000000000000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DB49D2-9DFA-FB2D-16AD-A62693C3D837}"/>
              </a:ext>
            </a:extLst>
          </p:cNvPr>
          <p:cNvSpPr txBox="1"/>
          <p:nvPr/>
        </p:nvSpPr>
        <p:spPr>
          <a:xfrm>
            <a:off x="2559050" y="2980287"/>
            <a:ext cx="7073900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230013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团队进展和合作交流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93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155621D6-CBE5-B8C3-612D-F04FE0FB0CF5}"/>
              </a:ext>
            </a:extLst>
          </p:cNvPr>
          <p:cNvSpPr/>
          <p:nvPr/>
        </p:nvSpPr>
        <p:spPr>
          <a:xfrm>
            <a:off x="5296078" y="1346434"/>
            <a:ext cx="6895922" cy="5200180"/>
          </a:xfrm>
          <a:custGeom>
            <a:avLst/>
            <a:gdLst>
              <a:gd name="connsiteX0" fmla="*/ 4768711 w 6895922"/>
              <a:gd name="connsiteY0" fmla="*/ 108 h 5200180"/>
              <a:gd name="connsiteX1" fmla="*/ 4878436 w 6895922"/>
              <a:gd name="connsiteY1" fmla="*/ 3394 h 5200180"/>
              <a:gd name="connsiteX2" fmla="*/ 6620151 w 6895922"/>
              <a:gd name="connsiteY2" fmla="*/ 627509 h 5200180"/>
              <a:gd name="connsiteX3" fmla="*/ 6873258 w 6895922"/>
              <a:gd name="connsiteY3" fmla="*/ 714666 h 5200180"/>
              <a:gd name="connsiteX4" fmla="*/ 6895922 w 6895922"/>
              <a:gd name="connsiteY4" fmla="*/ 722405 h 5200180"/>
              <a:gd name="connsiteX5" fmla="*/ 6895922 w 6895922"/>
              <a:gd name="connsiteY5" fmla="*/ 4938952 h 5200180"/>
              <a:gd name="connsiteX6" fmla="*/ 6794549 w 6895922"/>
              <a:gd name="connsiteY6" fmla="*/ 4887905 h 5200180"/>
              <a:gd name="connsiteX7" fmla="*/ 6445979 w 6895922"/>
              <a:gd name="connsiteY7" fmla="*/ 4778594 h 5200180"/>
              <a:gd name="connsiteX8" fmla="*/ 5168722 w 6895922"/>
              <a:gd name="connsiteY8" fmla="*/ 5199509 h 5200180"/>
              <a:gd name="connsiteX9" fmla="*/ 3514093 w 6895922"/>
              <a:gd name="connsiteY9" fmla="*/ 4647966 h 5200180"/>
              <a:gd name="connsiteX10" fmla="*/ 741865 w 6895922"/>
              <a:gd name="connsiteY10" fmla="*/ 4256080 h 5200180"/>
              <a:gd name="connsiteX11" fmla="*/ 88723 w 6895922"/>
              <a:gd name="connsiteY11" fmla="*/ 2078937 h 5200180"/>
              <a:gd name="connsiteX12" fmla="*/ 335465 w 6895922"/>
              <a:gd name="connsiteY12" fmla="*/ 104994 h 5200180"/>
              <a:gd name="connsiteX13" fmla="*/ 3064151 w 6895922"/>
              <a:gd name="connsiteY13" fmla="*/ 366251 h 5200180"/>
              <a:gd name="connsiteX14" fmla="*/ 4768711 w 6895922"/>
              <a:gd name="connsiteY14" fmla="*/ 108 h 5200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895922" h="5200180">
                <a:moveTo>
                  <a:pt x="4768711" y="108"/>
                </a:moveTo>
                <a:cubicBezTo>
                  <a:pt x="4804854" y="-357"/>
                  <a:pt x="4841394" y="673"/>
                  <a:pt x="4878436" y="3394"/>
                </a:cubicBezTo>
                <a:cubicBezTo>
                  <a:pt x="5471102" y="46937"/>
                  <a:pt x="5991199" y="409795"/>
                  <a:pt x="6620151" y="627509"/>
                </a:cubicBezTo>
                <a:cubicBezTo>
                  <a:pt x="6698770" y="654723"/>
                  <a:pt x="6783852" y="684017"/>
                  <a:pt x="6873258" y="714666"/>
                </a:cubicBezTo>
                <a:lnTo>
                  <a:pt x="6895922" y="722405"/>
                </a:lnTo>
                <a:lnTo>
                  <a:pt x="6895922" y="4938952"/>
                </a:lnTo>
                <a:lnTo>
                  <a:pt x="6794549" y="4887905"/>
                </a:lnTo>
                <a:cubicBezTo>
                  <a:pt x="6676091" y="4834837"/>
                  <a:pt x="6559674" y="4796737"/>
                  <a:pt x="6445979" y="4778594"/>
                </a:cubicBezTo>
                <a:cubicBezTo>
                  <a:pt x="5991198" y="4706023"/>
                  <a:pt x="5657370" y="5221280"/>
                  <a:pt x="5168722" y="5199509"/>
                </a:cubicBezTo>
                <a:cubicBezTo>
                  <a:pt x="4680074" y="5177738"/>
                  <a:pt x="4251902" y="4805204"/>
                  <a:pt x="3514093" y="4647966"/>
                </a:cubicBezTo>
                <a:cubicBezTo>
                  <a:pt x="2776284" y="4490728"/>
                  <a:pt x="1312760" y="4684251"/>
                  <a:pt x="741865" y="4256080"/>
                </a:cubicBezTo>
                <a:cubicBezTo>
                  <a:pt x="170970" y="3827909"/>
                  <a:pt x="156455" y="2770785"/>
                  <a:pt x="88723" y="2078937"/>
                </a:cubicBezTo>
                <a:cubicBezTo>
                  <a:pt x="20989" y="1387089"/>
                  <a:pt x="-160440" y="390442"/>
                  <a:pt x="335465" y="104994"/>
                </a:cubicBezTo>
                <a:cubicBezTo>
                  <a:pt x="831370" y="-180454"/>
                  <a:pt x="2306989" y="383184"/>
                  <a:pt x="3064151" y="366251"/>
                </a:cubicBezTo>
                <a:cubicBezTo>
                  <a:pt x="3773990" y="350376"/>
                  <a:pt x="4226570" y="7079"/>
                  <a:pt x="4768711" y="108"/>
                </a:cubicBezTo>
                <a:close/>
              </a:path>
            </a:pathLst>
          </a:custGeom>
          <a:blipFill>
            <a:blip r:embed="rId3" cstate="screen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375410"/>
            <a:endParaRPr lang="zh-CN" alt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AF2056B-F888-B0CF-A5F5-BF4D2BF56D46}"/>
              </a:ext>
            </a:extLst>
          </p:cNvPr>
          <p:cNvGrpSpPr/>
          <p:nvPr/>
        </p:nvGrpSpPr>
        <p:grpSpPr>
          <a:xfrm>
            <a:off x="889115" y="1375633"/>
            <a:ext cx="4092881" cy="1664156"/>
            <a:chOff x="257234" y="1835305"/>
            <a:chExt cx="4092881" cy="1664156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FB093DF-AA17-C825-2DD9-271958305687}"/>
                </a:ext>
              </a:extLst>
            </p:cNvPr>
            <p:cNvSpPr txBox="1"/>
            <p:nvPr/>
          </p:nvSpPr>
          <p:spPr>
            <a:xfrm>
              <a:off x="283598" y="2161274"/>
              <a:ext cx="4066517" cy="13381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100" dirty="0">
                  <a:sym typeface="HarmonyOS Sans SC Light" panose="00000400000000000000" pitchFamily="2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100" dirty="0">
                  <a:sym typeface="HarmonyOS Sans SC Light" panose="00000400000000000000" pitchFamily="2" charset="-122"/>
                </a:rPr>
                <a:t>200</a:t>
              </a:r>
              <a:r>
                <a:rPr lang="zh-CN" altLang="en-US" sz="1100" dirty="0">
                  <a:sym typeface="HarmonyOS Sans SC Light" panose="00000400000000000000" pitchFamily="2" charset="-122"/>
                </a:rPr>
                <a:t>字以内，据统计每页幻灯片的最好控制在</a:t>
              </a:r>
              <a:r>
                <a:rPr lang="en-US" altLang="zh-CN" sz="1100" dirty="0">
                  <a:sym typeface="HarmonyOS Sans SC Light" panose="00000400000000000000" pitchFamily="2" charset="-122"/>
                </a:rPr>
                <a:t>5</a:t>
              </a:r>
              <a:r>
                <a:rPr lang="zh-CN" altLang="en-US" sz="1100" dirty="0">
                  <a:sym typeface="HarmonyOS Sans SC Light" panose="00000400000000000000" pitchFamily="2" charset="-122"/>
                </a:rPr>
                <a:t>分钟之内。此处添加详细文本描述，建议与标题相关并符合整体语言风格，语言描述尽量简洁生动。</a:t>
              </a:r>
              <a:endParaRPr lang="en-US" altLang="zh-CN" sz="1100" dirty="0">
                <a:sym typeface="HarmonyOS Sans SC Light" panose="00000400000000000000" pitchFamily="2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87BC303-D042-59B5-6D28-7EA3042FCEC7}"/>
                </a:ext>
              </a:extLst>
            </p:cNvPr>
            <p:cNvSpPr txBox="1"/>
            <p:nvPr/>
          </p:nvSpPr>
          <p:spPr>
            <a:xfrm>
              <a:off x="257234" y="1835305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HarmonyOS Sans SC Light" panose="00000400000000000000" pitchFamily="2" charset="-122"/>
                </a:rPr>
                <a:t>单击此处添加标题文本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57D033E-BEC2-5603-5DF2-E6F4C604A4DB}"/>
              </a:ext>
            </a:extLst>
          </p:cNvPr>
          <p:cNvGrpSpPr/>
          <p:nvPr/>
        </p:nvGrpSpPr>
        <p:grpSpPr>
          <a:xfrm>
            <a:off x="973138" y="3333110"/>
            <a:ext cx="8043862" cy="1842890"/>
            <a:chOff x="1363242" y="3683001"/>
            <a:chExt cx="5101058" cy="2330215"/>
          </a:xfrm>
        </p:grpSpPr>
        <p:sp>
          <p:nvSpPr>
            <p:cNvPr id="13" name="Rounded Rectangle 94">
              <a:extLst>
                <a:ext uri="{FF2B5EF4-FFF2-40B4-BE49-F238E27FC236}">
                  <a16:creationId xmlns:a16="http://schemas.microsoft.com/office/drawing/2014/main" id="{5CA93AB0-65BF-BF5E-4922-1E69C348EADD}"/>
                </a:ext>
              </a:extLst>
            </p:cNvPr>
            <p:cNvSpPr/>
            <p:nvPr/>
          </p:nvSpPr>
          <p:spPr>
            <a:xfrm>
              <a:off x="1363242" y="3683001"/>
              <a:ext cx="5101058" cy="1003300"/>
            </a:xfrm>
            <a:prstGeom prst="roundRect">
              <a:avLst>
                <a:gd name="adj" fmla="val 50000"/>
              </a:avLst>
            </a:pr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en-US" sz="2665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4" name="Rounded Rectangle 94">
              <a:extLst>
                <a:ext uri="{FF2B5EF4-FFF2-40B4-BE49-F238E27FC236}">
                  <a16:creationId xmlns:a16="http://schemas.microsoft.com/office/drawing/2014/main" id="{1F38AC2C-66E3-9078-82B9-6D5C69589C48}"/>
                </a:ext>
              </a:extLst>
            </p:cNvPr>
            <p:cNvSpPr/>
            <p:nvPr/>
          </p:nvSpPr>
          <p:spPr>
            <a:xfrm>
              <a:off x="1363242" y="5009916"/>
              <a:ext cx="5101058" cy="1003300"/>
            </a:xfrm>
            <a:prstGeom prst="roundRect">
              <a:avLst>
                <a:gd name="adj" fmla="val 50000"/>
              </a:avLst>
            </a:prstGeom>
            <a:solidFill>
              <a:srgbClr val="7997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en-US" sz="2665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96980E8A-FD17-A07C-BB6C-C0A5B229E938}"/>
              </a:ext>
            </a:extLst>
          </p:cNvPr>
          <p:cNvGrpSpPr/>
          <p:nvPr/>
        </p:nvGrpSpPr>
        <p:grpSpPr>
          <a:xfrm>
            <a:off x="2313013" y="3417344"/>
            <a:ext cx="5218633" cy="585690"/>
            <a:chOff x="283598" y="1906534"/>
            <a:chExt cx="5218633" cy="585690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4CA2494-9300-AC4A-49CB-73CD4CCDD74C}"/>
                </a:ext>
              </a:extLst>
            </p:cNvPr>
            <p:cNvSpPr txBox="1"/>
            <p:nvPr/>
          </p:nvSpPr>
          <p:spPr>
            <a:xfrm>
              <a:off x="283598" y="2190053"/>
              <a:ext cx="5218633" cy="3021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9BE5E25-049A-3027-E4B5-EB43DC1C4441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6AFCD68-E111-F459-9CE9-30508B01820B}"/>
              </a:ext>
            </a:extLst>
          </p:cNvPr>
          <p:cNvGrpSpPr/>
          <p:nvPr/>
        </p:nvGrpSpPr>
        <p:grpSpPr>
          <a:xfrm>
            <a:off x="2313013" y="4502533"/>
            <a:ext cx="5375674" cy="548758"/>
            <a:chOff x="283598" y="1906534"/>
            <a:chExt cx="5375674" cy="548758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192C58C-B0B2-DD5B-30EE-666C985D289D}"/>
                </a:ext>
              </a:extLst>
            </p:cNvPr>
            <p:cNvSpPr txBox="1"/>
            <p:nvPr/>
          </p:nvSpPr>
          <p:spPr>
            <a:xfrm>
              <a:off x="283598" y="2153671"/>
              <a:ext cx="5375674" cy="3016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C62EB062-5BB7-CEBC-F11B-C366F998B3FE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CC2364BE-A498-FFFE-104B-03E30B064ACF}"/>
              </a:ext>
            </a:extLst>
          </p:cNvPr>
          <p:cNvSpPr txBox="1"/>
          <p:nvPr/>
        </p:nvSpPr>
        <p:spPr>
          <a:xfrm>
            <a:off x="1472772" y="3448156"/>
            <a:ext cx="6832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MiSans Heavy" panose="00000A00000000000000" pitchFamily="2" charset="-122"/>
                <a:ea typeface="MiSans Heavy" panose="00000A00000000000000" pitchFamily="2" charset="-122"/>
              </a:rPr>
              <a:t>01</a:t>
            </a:r>
            <a:endParaRPr lang="zh-CN" altLang="en-US" sz="3200" dirty="0">
              <a:solidFill>
                <a:schemeClr val="bg1"/>
              </a:solidFill>
              <a:latin typeface="MiSans Heavy" panose="00000A00000000000000" pitchFamily="2" charset="-122"/>
              <a:ea typeface="MiSans Heavy" panose="00000A00000000000000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AE0C1B5-84D0-ADD3-EFEF-92D3D7E4813B}"/>
              </a:ext>
            </a:extLst>
          </p:cNvPr>
          <p:cNvSpPr txBox="1"/>
          <p:nvPr/>
        </p:nvSpPr>
        <p:spPr>
          <a:xfrm>
            <a:off x="1472772" y="4486873"/>
            <a:ext cx="7296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MiSans Heavy" panose="00000A00000000000000" pitchFamily="2" charset="-122"/>
                <a:ea typeface="MiSans Heavy" panose="00000A00000000000000" pitchFamily="2" charset="-122"/>
              </a:rPr>
              <a:t>02</a:t>
            </a:r>
            <a:endParaRPr lang="zh-CN" altLang="en-US" sz="3200" dirty="0">
              <a:solidFill>
                <a:schemeClr val="bg1"/>
              </a:solidFill>
              <a:latin typeface="MiSans Heavy" panose="00000A00000000000000" pitchFamily="2" charset="-122"/>
              <a:ea typeface="MiSans Heavy" panose="00000A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739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团队进展和合作交流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93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4" name="Rectangle 4">
            <a:extLst>
              <a:ext uri="{FF2B5EF4-FFF2-40B4-BE49-F238E27FC236}">
                <a16:creationId xmlns:a16="http://schemas.microsoft.com/office/drawing/2014/main" id="{1332BFDE-FF95-604F-57F6-51CE3342E6D8}"/>
              </a:ext>
            </a:extLst>
          </p:cNvPr>
          <p:cNvSpPr>
            <a:spLocks/>
          </p:cNvSpPr>
          <p:nvPr/>
        </p:nvSpPr>
        <p:spPr bwMode="auto">
          <a:xfrm>
            <a:off x="1208366" y="1211263"/>
            <a:ext cx="2443817" cy="2217737"/>
          </a:xfrm>
          <a:prstGeom prst="rect">
            <a:avLst/>
          </a:prstGeom>
          <a:solidFill>
            <a:srgbClr val="A7BFAA"/>
          </a:solidFill>
          <a:ln w="285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B29DF3A-60CA-B71A-06E4-9954E724D874}"/>
              </a:ext>
            </a:extLst>
          </p:cNvPr>
          <p:cNvSpPr>
            <a:spLocks/>
          </p:cNvSpPr>
          <p:nvPr/>
        </p:nvSpPr>
        <p:spPr bwMode="auto">
          <a:xfrm>
            <a:off x="3652183" y="1211263"/>
            <a:ext cx="2443817" cy="2217737"/>
          </a:xfrm>
          <a:prstGeom prst="rect">
            <a:avLst/>
          </a:prstGeom>
          <a:solidFill>
            <a:srgbClr val="79976B"/>
          </a:solidFill>
          <a:ln w="285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8AB4C24D-4E3E-BFF3-1C39-E7D901E75543}"/>
              </a:ext>
            </a:extLst>
          </p:cNvPr>
          <p:cNvSpPr>
            <a:spLocks/>
          </p:cNvSpPr>
          <p:nvPr/>
        </p:nvSpPr>
        <p:spPr bwMode="auto">
          <a:xfrm>
            <a:off x="6096000" y="1211263"/>
            <a:ext cx="2443817" cy="2217737"/>
          </a:xfrm>
          <a:prstGeom prst="rect">
            <a:avLst/>
          </a:prstGeom>
          <a:solidFill>
            <a:srgbClr val="A7BFAA"/>
          </a:solidFill>
          <a:ln w="285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3E440A76-EB88-6D59-944E-A1AAFDD0A26D}"/>
              </a:ext>
            </a:extLst>
          </p:cNvPr>
          <p:cNvSpPr>
            <a:spLocks/>
          </p:cNvSpPr>
          <p:nvPr/>
        </p:nvSpPr>
        <p:spPr bwMode="auto">
          <a:xfrm>
            <a:off x="8539817" y="1211263"/>
            <a:ext cx="2443817" cy="2217737"/>
          </a:xfrm>
          <a:prstGeom prst="rect">
            <a:avLst/>
          </a:prstGeom>
          <a:solidFill>
            <a:srgbClr val="79976B"/>
          </a:solidFill>
          <a:ln w="285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E4013E16-1B8C-C893-FB1F-280CF03A5868}"/>
              </a:ext>
            </a:extLst>
          </p:cNvPr>
          <p:cNvSpPr>
            <a:spLocks/>
          </p:cNvSpPr>
          <p:nvPr/>
        </p:nvSpPr>
        <p:spPr bwMode="auto">
          <a:xfrm>
            <a:off x="1208366" y="3429000"/>
            <a:ext cx="2443817" cy="2217737"/>
          </a:xfrm>
          <a:prstGeom prst="rect">
            <a:avLst/>
          </a:prstGeom>
          <a:solidFill>
            <a:srgbClr val="79976B"/>
          </a:solidFill>
          <a:ln w="285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728ECAEA-757A-7DD7-63B6-97D5DC15B26E}"/>
              </a:ext>
            </a:extLst>
          </p:cNvPr>
          <p:cNvSpPr>
            <a:spLocks/>
          </p:cNvSpPr>
          <p:nvPr/>
        </p:nvSpPr>
        <p:spPr bwMode="auto">
          <a:xfrm>
            <a:off x="3652183" y="3429000"/>
            <a:ext cx="2443817" cy="2217737"/>
          </a:xfrm>
          <a:prstGeom prst="rect">
            <a:avLst/>
          </a:prstGeom>
          <a:solidFill>
            <a:srgbClr val="A7BFAA"/>
          </a:solidFill>
          <a:ln w="285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FA7B880E-A1FE-433D-20D8-4860340AF454}"/>
              </a:ext>
            </a:extLst>
          </p:cNvPr>
          <p:cNvSpPr>
            <a:spLocks/>
          </p:cNvSpPr>
          <p:nvPr/>
        </p:nvSpPr>
        <p:spPr bwMode="auto">
          <a:xfrm>
            <a:off x="6096000" y="3429000"/>
            <a:ext cx="2443817" cy="2217737"/>
          </a:xfrm>
          <a:prstGeom prst="rect">
            <a:avLst/>
          </a:prstGeom>
          <a:solidFill>
            <a:srgbClr val="79976B"/>
          </a:solidFill>
          <a:ln w="285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5" name="Rectangle 12">
            <a:extLst>
              <a:ext uri="{FF2B5EF4-FFF2-40B4-BE49-F238E27FC236}">
                <a16:creationId xmlns:a16="http://schemas.microsoft.com/office/drawing/2014/main" id="{87B3A29A-85E1-6210-04BE-D30797B7810B}"/>
              </a:ext>
            </a:extLst>
          </p:cNvPr>
          <p:cNvSpPr>
            <a:spLocks/>
          </p:cNvSpPr>
          <p:nvPr/>
        </p:nvSpPr>
        <p:spPr bwMode="auto">
          <a:xfrm>
            <a:off x="8539817" y="3429000"/>
            <a:ext cx="2443817" cy="2217737"/>
          </a:xfrm>
          <a:prstGeom prst="rect">
            <a:avLst/>
          </a:prstGeom>
          <a:solidFill>
            <a:srgbClr val="A7BFAA"/>
          </a:solidFill>
          <a:ln w="285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6" name="Freeform: Shape 14">
            <a:extLst>
              <a:ext uri="{FF2B5EF4-FFF2-40B4-BE49-F238E27FC236}">
                <a16:creationId xmlns:a16="http://schemas.microsoft.com/office/drawing/2014/main" id="{09C3007A-BCBB-A336-A7AE-E95841024919}"/>
              </a:ext>
            </a:extLst>
          </p:cNvPr>
          <p:cNvSpPr>
            <a:spLocks/>
          </p:cNvSpPr>
          <p:nvPr/>
        </p:nvSpPr>
        <p:spPr bwMode="auto">
          <a:xfrm>
            <a:off x="6970611" y="4133480"/>
            <a:ext cx="694595" cy="694595"/>
          </a:xfrm>
          <a:custGeom>
            <a:avLst/>
            <a:gdLst/>
            <a:ahLst/>
            <a:cxnLst/>
            <a:rect l="0" t="0" r="r" b="b"/>
            <a:pathLst>
              <a:path w="14245316" h="14255088">
                <a:moveTo>
                  <a:pt x="7593642" y="12119807"/>
                </a:moveTo>
                <a:lnTo>
                  <a:pt x="7662036" y="12774427"/>
                </a:lnTo>
                <a:lnTo>
                  <a:pt x="7564332" y="12784197"/>
                </a:lnTo>
                <a:lnTo>
                  <a:pt x="7505708" y="12129577"/>
                </a:lnTo>
                <a:lnTo>
                  <a:pt x="7593642" y="12119807"/>
                </a:lnTo>
                <a:close/>
                <a:moveTo>
                  <a:pt x="6626368" y="12119807"/>
                </a:moveTo>
                <a:lnTo>
                  <a:pt x="6714302" y="12129577"/>
                </a:lnTo>
                <a:lnTo>
                  <a:pt x="6665448" y="12784197"/>
                </a:lnTo>
                <a:lnTo>
                  <a:pt x="6567744" y="12774427"/>
                </a:lnTo>
                <a:lnTo>
                  <a:pt x="6626368" y="12119807"/>
                </a:lnTo>
                <a:close/>
                <a:moveTo>
                  <a:pt x="8463212" y="11963479"/>
                </a:moveTo>
                <a:lnTo>
                  <a:pt x="8639080" y="12598559"/>
                </a:lnTo>
                <a:lnTo>
                  <a:pt x="8541376" y="12618100"/>
                </a:lnTo>
                <a:lnTo>
                  <a:pt x="8375278" y="11983020"/>
                </a:lnTo>
                <a:lnTo>
                  <a:pt x="8463212" y="11963479"/>
                </a:lnTo>
                <a:close/>
                <a:moveTo>
                  <a:pt x="5756798" y="11953709"/>
                </a:moveTo>
                <a:lnTo>
                  <a:pt x="5844732" y="11983020"/>
                </a:lnTo>
                <a:lnTo>
                  <a:pt x="5678634" y="12618100"/>
                </a:lnTo>
                <a:lnTo>
                  <a:pt x="5590700" y="12598559"/>
                </a:lnTo>
                <a:lnTo>
                  <a:pt x="5756798" y="11953709"/>
                </a:lnTo>
                <a:close/>
                <a:moveTo>
                  <a:pt x="7085580" y="11728989"/>
                </a:moveTo>
                <a:lnTo>
                  <a:pt x="7173512" y="11728989"/>
                </a:lnTo>
                <a:lnTo>
                  <a:pt x="7173512" y="12803738"/>
                </a:lnTo>
                <a:lnTo>
                  <a:pt x="7085580" y="12803738"/>
                </a:lnTo>
                <a:lnTo>
                  <a:pt x="7085580" y="11728989"/>
                </a:lnTo>
                <a:close/>
                <a:moveTo>
                  <a:pt x="6264860" y="11650825"/>
                </a:moveTo>
                <a:lnTo>
                  <a:pt x="6352796" y="11660595"/>
                </a:lnTo>
                <a:lnTo>
                  <a:pt x="6167156" y="12725575"/>
                </a:lnTo>
                <a:lnTo>
                  <a:pt x="6079222" y="12706034"/>
                </a:lnTo>
                <a:lnTo>
                  <a:pt x="6264860" y="11650825"/>
                </a:lnTo>
                <a:close/>
                <a:moveTo>
                  <a:pt x="4936080" y="11650825"/>
                </a:moveTo>
                <a:lnTo>
                  <a:pt x="5014244" y="11689907"/>
                </a:lnTo>
                <a:lnTo>
                  <a:pt x="4740672" y="12285904"/>
                </a:lnTo>
                <a:lnTo>
                  <a:pt x="4652736" y="12246823"/>
                </a:lnTo>
                <a:lnTo>
                  <a:pt x="4936080" y="11650825"/>
                </a:lnTo>
                <a:close/>
                <a:moveTo>
                  <a:pt x="9303472" y="11641055"/>
                </a:moveTo>
                <a:lnTo>
                  <a:pt x="9596584" y="12237052"/>
                </a:lnTo>
                <a:lnTo>
                  <a:pt x="9508650" y="12276134"/>
                </a:lnTo>
                <a:lnTo>
                  <a:pt x="9225308" y="11680136"/>
                </a:lnTo>
                <a:lnTo>
                  <a:pt x="9303472" y="11641055"/>
                </a:lnTo>
                <a:close/>
                <a:moveTo>
                  <a:pt x="7974690" y="11641055"/>
                </a:moveTo>
                <a:lnTo>
                  <a:pt x="8160328" y="12706034"/>
                </a:lnTo>
                <a:lnTo>
                  <a:pt x="8072394" y="12725575"/>
                </a:lnTo>
                <a:lnTo>
                  <a:pt x="7886756" y="11660595"/>
                </a:lnTo>
                <a:lnTo>
                  <a:pt x="7974690" y="11641055"/>
                </a:lnTo>
                <a:close/>
                <a:moveTo>
                  <a:pt x="5492996" y="11435875"/>
                </a:moveTo>
                <a:lnTo>
                  <a:pt x="5580928" y="11465186"/>
                </a:lnTo>
                <a:lnTo>
                  <a:pt x="5209652" y="12481313"/>
                </a:lnTo>
                <a:lnTo>
                  <a:pt x="5121718" y="12452002"/>
                </a:lnTo>
                <a:lnTo>
                  <a:pt x="5492996" y="11435875"/>
                </a:lnTo>
                <a:close/>
                <a:moveTo>
                  <a:pt x="8756326" y="11426105"/>
                </a:moveTo>
                <a:lnTo>
                  <a:pt x="9127604" y="12442232"/>
                </a:lnTo>
                <a:lnTo>
                  <a:pt x="9039668" y="12471543"/>
                </a:lnTo>
                <a:lnTo>
                  <a:pt x="8668392" y="11455416"/>
                </a:lnTo>
                <a:lnTo>
                  <a:pt x="8756326" y="11426105"/>
                </a:lnTo>
                <a:close/>
                <a:moveTo>
                  <a:pt x="10065566" y="11191614"/>
                </a:moveTo>
                <a:lnTo>
                  <a:pt x="10446612" y="11738759"/>
                </a:lnTo>
                <a:lnTo>
                  <a:pt x="10368450" y="11787611"/>
                </a:lnTo>
                <a:lnTo>
                  <a:pt x="9987402" y="11250237"/>
                </a:lnTo>
                <a:lnTo>
                  <a:pt x="10065566" y="11191614"/>
                </a:lnTo>
                <a:close/>
                <a:moveTo>
                  <a:pt x="4154444" y="11191614"/>
                </a:moveTo>
                <a:lnTo>
                  <a:pt x="4232608" y="11240466"/>
                </a:lnTo>
                <a:lnTo>
                  <a:pt x="3851560" y="11787611"/>
                </a:lnTo>
                <a:lnTo>
                  <a:pt x="3773396" y="11728989"/>
                </a:lnTo>
                <a:lnTo>
                  <a:pt x="4154444" y="11191614"/>
                </a:lnTo>
                <a:close/>
                <a:moveTo>
                  <a:pt x="4760212" y="11084139"/>
                </a:moveTo>
                <a:lnTo>
                  <a:pt x="4838376" y="11132991"/>
                </a:lnTo>
                <a:lnTo>
                  <a:pt x="4301000" y="12070954"/>
                </a:lnTo>
                <a:lnTo>
                  <a:pt x="4222836" y="12022102"/>
                </a:lnTo>
                <a:lnTo>
                  <a:pt x="4760212" y="11084139"/>
                </a:lnTo>
                <a:close/>
                <a:moveTo>
                  <a:pt x="9489108" y="11074368"/>
                </a:moveTo>
                <a:lnTo>
                  <a:pt x="10026484" y="12012332"/>
                </a:lnTo>
                <a:lnTo>
                  <a:pt x="9948320" y="12051414"/>
                </a:lnTo>
                <a:lnTo>
                  <a:pt x="9401176" y="11123221"/>
                </a:lnTo>
                <a:lnTo>
                  <a:pt x="9489108" y="11074368"/>
                </a:lnTo>
                <a:close/>
                <a:moveTo>
                  <a:pt x="10739728" y="10615157"/>
                </a:moveTo>
                <a:lnTo>
                  <a:pt x="11208708" y="11084139"/>
                </a:lnTo>
                <a:lnTo>
                  <a:pt x="11140316" y="11152532"/>
                </a:lnTo>
                <a:lnTo>
                  <a:pt x="10671334" y="10683550"/>
                </a:lnTo>
                <a:lnTo>
                  <a:pt x="10739728" y="10615157"/>
                </a:lnTo>
                <a:close/>
                <a:moveTo>
                  <a:pt x="4095820" y="10615157"/>
                </a:moveTo>
                <a:lnTo>
                  <a:pt x="4164214" y="10673780"/>
                </a:lnTo>
                <a:lnTo>
                  <a:pt x="3470512" y="11504268"/>
                </a:lnTo>
                <a:lnTo>
                  <a:pt x="3402120" y="11435875"/>
                </a:lnTo>
                <a:lnTo>
                  <a:pt x="4095820" y="10615157"/>
                </a:lnTo>
                <a:close/>
                <a:moveTo>
                  <a:pt x="10133960" y="10605387"/>
                </a:moveTo>
                <a:lnTo>
                  <a:pt x="10827660" y="11435875"/>
                </a:lnTo>
                <a:lnTo>
                  <a:pt x="10759268" y="11494498"/>
                </a:lnTo>
                <a:lnTo>
                  <a:pt x="10065566" y="10664009"/>
                </a:lnTo>
                <a:lnTo>
                  <a:pt x="10133960" y="10605387"/>
                </a:lnTo>
                <a:close/>
                <a:moveTo>
                  <a:pt x="3529136" y="10038701"/>
                </a:moveTo>
                <a:lnTo>
                  <a:pt x="3587758" y="10116864"/>
                </a:lnTo>
                <a:lnTo>
                  <a:pt x="2767040" y="10810566"/>
                </a:lnTo>
                <a:lnTo>
                  <a:pt x="2708416" y="10732403"/>
                </a:lnTo>
                <a:lnTo>
                  <a:pt x="3529136" y="10038701"/>
                </a:lnTo>
                <a:close/>
                <a:moveTo>
                  <a:pt x="10710416" y="10019160"/>
                </a:moveTo>
                <a:lnTo>
                  <a:pt x="11540904" y="10712862"/>
                </a:lnTo>
                <a:lnTo>
                  <a:pt x="11482280" y="10781255"/>
                </a:lnTo>
                <a:lnTo>
                  <a:pt x="10651792" y="10087553"/>
                </a:lnTo>
                <a:lnTo>
                  <a:pt x="10710416" y="10019160"/>
                </a:lnTo>
                <a:close/>
                <a:moveTo>
                  <a:pt x="11296644" y="9940996"/>
                </a:moveTo>
                <a:lnTo>
                  <a:pt x="11843788" y="10312273"/>
                </a:lnTo>
                <a:lnTo>
                  <a:pt x="11785164" y="10390437"/>
                </a:lnTo>
                <a:lnTo>
                  <a:pt x="11238020" y="10009389"/>
                </a:lnTo>
                <a:lnTo>
                  <a:pt x="11296644" y="9940996"/>
                </a:lnTo>
                <a:close/>
                <a:moveTo>
                  <a:pt x="2933136" y="9940996"/>
                </a:moveTo>
                <a:lnTo>
                  <a:pt x="2981990" y="10009389"/>
                </a:lnTo>
                <a:lnTo>
                  <a:pt x="2444616" y="10400207"/>
                </a:lnTo>
                <a:lnTo>
                  <a:pt x="2385992" y="10322044"/>
                </a:lnTo>
                <a:lnTo>
                  <a:pt x="2933136" y="9940996"/>
                </a:lnTo>
                <a:close/>
                <a:moveTo>
                  <a:pt x="3069924" y="9364540"/>
                </a:moveTo>
                <a:lnTo>
                  <a:pt x="3109006" y="9442703"/>
                </a:lnTo>
                <a:lnTo>
                  <a:pt x="2180812" y="9989848"/>
                </a:lnTo>
                <a:lnTo>
                  <a:pt x="2131960" y="9901914"/>
                </a:lnTo>
                <a:lnTo>
                  <a:pt x="3069924" y="9364540"/>
                </a:lnTo>
                <a:close/>
                <a:moveTo>
                  <a:pt x="11159856" y="9354769"/>
                </a:moveTo>
                <a:lnTo>
                  <a:pt x="12097820" y="9892144"/>
                </a:lnTo>
                <a:lnTo>
                  <a:pt x="12048968" y="9980078"/>
                </a:lnTo>
                <a:lnTo>
                  <a:pt x="11120774" y="9432933"/>
                </a:lnTo>
                <a:lnTo>
                  <a:pt x="11159856" y="9354769"/>
                </a:lnTo>
                <a:close/>
                <a:moveTo>
                  <a:pt x="2513008" y="9208213"/>
                </a:moveTo>
                <a:lnTo>
                  <a:pt x="2552090" y="9286376"/>
                </a:lnTo>
                <a:lnTo>
                  <a:pt x="1965864" y="9589260"/>
                </a:lnTo>
                <a:lnTo>
                  <a:pt x="1917012" y="9501326"/>
                </a:lnTo>
                <a:lnTo>
                  <a:pt x="2513008" y="9208213"/>
                </a:lnTo>
                <a:close/>
                <a:moveTo>
                  <a:pt x="11726542" y="9169131"/>
                </a:moveTo>
                <a:lnTo>
                  <a:pt x="12332310" y="9442703"/>
                </a:lnTo>
                <a:lnTo>
                  <a:pt x="12283458" y="9530637"/>
                </a:lnTo>
                <a:lnTo>
                  <a:pt x="11687460" y="9257065"/>
                </a:lnTo>
                <a:lnTo>
                  <a:pt x="11726542" y="9169131"/>
                </a:lnTo>
                <a:close/>
                <a:moveTo>
                  <a:pt x="2737728" y="8641526"/>
                </a:moveTo>
                <a:lnTo>
                  <a:pt x="2767040" y="8719690"/>
                </a:lnTo>
                <a:lnTo>
                  <a:pt x="1750912" y="9100738"/>
                </a:lnTo>
                <a:lnTo>
                  <a:pt x="1721602" y="9003033"/>
                </a:lnTo>
                <a:lnTo>
                  <a:pt x="2737728" y="8641526"/>
                </a:lnTo>
                <a:close/>
                <a:moveTo>
                  <a:pt x="11462740" y="8612215"/>
                </a:moveTo>
                <a:lnTo>
                  <a:pt x="12517948" y="8983492"/>
                </a:lnTo>
                <a:lnTo>
                  <a:pt x="12478868" y="9071426"/>
                </a:lnTo>
                <a:lnTo>
                  <a:pt x="11433428" y="8690379"/>
                </a:lnTo>
                <a:lnTo>
                  <a:pt x="11462740" y="8612215"/>
                </a:lnTo>
                <a:close/>
                <a:moveTo>
                  <a:pt x="2219896" y="8377724"/>
                </a:moveTo>
                <a:lnTo>
                  <a:pt x="2239436" y="8465658"/>
                </a:lnTo>
                <a:lnTo>
                  <a:pt x="1604356" y="8661067"/>
                </a:lnTo>
                <a:lnTo>
                  <a:pt x="1584816" y="8563363"/>
                </a:lnTo>
                <a:lnTo>
                  <a:pt x="2219896" y="8377724"/>
                </a:lnTo>
                <a:close/>
                <a:moveTo>
                  <a:pt x="12019656" y="8319101"/>
                </a:moveTo>
                <a:lnTo>
                  <a:pt x="12664506" y="8485199"/>
                </a:lnTo>
                <a:lnTo>
                  <a:pt x="12644964" y="8573133"/>
                </a:lnTo>
                <a:lnTo>
                  <a:pt x="12000116" y="8407036"/>
                </a:lnTo>
                <a:lnTo>
                  <a:pt x="12019656" y="8319101"/>
                </a:lnTo>
                <a:close/>
                <a:moveTo>
                  <a:pt x="2532548" y="7859890"/>
                </a:moveTo>
                <a:lnTo>
                  <a:pt x="2542320" y="7947824"/>
                </a:lnTo>
                <a:lnTo>
                  <a:pt x="1487112" y="8133463"/>
                </a:lnTo>
                <a:lnTo>
                  <a:pt x="1467570" y="8045529"/>
                </a:lnTo>
                <a:lnTo>
                  <a:pt x="2532548" y="7859890"/>
                </a:lnTo>
                <a:close/>
                <a:moveTo>
                  <a:pt x="11667920" y="7830579"/>
                </a:moveTo>
                <a:lnTo>
                  <a:pt x="12762210" y="8016218"/>
                </a:lnTo>
                <a:lnTo>
                  <a:pt x="12742668" y="8113922"/>
                </a:lnTo>
                <a:lnTo>
                  <a:pt x="11648380" y="7918513"/>
                </a:lnTo>
                <a:lnTo>
                  <a:pt x="11667920" y="7830579"/>
                </a:lnTo>
                <a:close/>
                <a:moveTo>
                  <a:pt x="2063568" y="7488613"/>
                </a:moveTo>
                <a:lnTo>
                  <a:pt x="2073338" y="7586318"/>
                </a:lnTo>
                <a:lnTo>
                  <a:pt x="1408948" y="7654711"/>
                </a:lnTo>
                <a:lnTo>
                  <a:pt x="1408948" y="7566777"/>
                </a:lnTo>
                <a:lnTo>
                  <a:pt x="2063568" y="7488613"/>
                </a:lnTo>
                <a:close/>
                <a:moveTo>
                  <a:pt x="12166212" y="7459302"/>
                </a:moveTo>
                <a:lnTo>
                  <a:pt x="12830604" y="7508154"/>
                </a:lnTo>
                <a:lnTo>
                  <a:pt x="12820832" y="7596088"/>
                </a:lnTo>
                <a:lnTo>
                  <a:pt x="12156442" y="7547236"/>
                </a:lnTo>
                <a:lnTo>
                  <a:pt x="12166212" y="7459302"/>
                </a:lnTo>
                <a:close/>
                <a:moveTo>
                  <a:pt x="1379636" y="7039172"/>
                </a:moveTo>
                <a:lnTo>
                  <a:pt x="2464156" y="7039172"/>
                </a:lnTo>
                <a:lnTo>
                  <a:pt x="2464156" y="7127106"/>
                </a:lnTo>
                <a:lnTo>
                  <a:pt x="1379636" y="7136877"/>
                </a:lnTo>
                <a:lnTo>
                  <a:pt x="1379636" y="7039172"/>
                </a:lnTo>
                <a:close/>
                <a:moveTo>
                  <a:pt x="11726542" y="7019632"/>
                </a:moveTo>
                <a:lnTo>
                  <a:pt x="12840374" y="7019632"/>
                </a:lnTo>
                <a:lnTo>
                  <a:pt x="12840374" y="7107566"/>
                </a:lnTo>
                <a:lnTo>
                  <a:pt x="11726542" y="7117336"/>
                </a:lnTo>
                <a:lnTo>
                  <a:pt x="11726542" y="7019632"/>
                </a:lnTo>
                <a:close/>
                <a:moveTo>
                  <a:pt x="1408948" y="6550650"/>
                </a:moveTo>
                <a:lnTo>
                  <a:pt x="2063568" y="6599502"/>
                </a:lnTo>
                <a:lnTo>
                  <a:pt x="2063568" y="6687436"/>
                </a:lnTo>
                <a:lnTo>
                  <a:pt x="1399176" y="6648354"/>
                </a:lnTo>
                <a:lnTo>
                  <a:pt x="1408948" y="6550650"/>
                </a:lnTo>
                <a:close/>
                <a:moveTo>
                  <a:pt x="12811062" y="6492028"/>
                </a:moveTo>
                <a:lnTo>
                  <a:pt x="12820832" y="6589732"/>
                </a:lnTo>
                <a:lnTo>
                  <a:pt x="12166212" y="6648354"/>
                </a:lnTo>
                <a:lnTo>
                  <a:pt x="12156442" y="6560420"/>
                </a:lnTo>
                <a:lnTo>
                  <a:pt x="12811062" y="6492028"/>
                </a:lnTo>
                <a:close/>
                <a:moveTo>
                  <a:pt x="1477340" y="6032816"/>
                </a:moveTo>
                <a:lnTo>
                  <a:pt x="2542320" y="6228225"/>
                </a:lnTo>
                <a:lnTo>
                  <a:pt x="2522778" y="6316159"/>
                </a:lnTo>
                <a:lnTo>
                  <a:pt x="1457800" y="6130520"/>
                </a:lnTo>
                <a:lnTo>
                  <a:pt x="1477340" y="6032816"/>
                </a:lnTo>
                <a:close/>
                <a:moveTo>
                  <a:pt x="12742668" y="6013276"/>
                </a:moveTo>
                <a:lnTo>
                  <a:pt x="12762210" y="6110980"/>
                </a:lnTo>
                <a:lnTo>
                  <a:pt x="11658148" y="6306389"/>
                </a:lnTo>
                <a:lnTo>
                  <a:pt x="11648380" y="6218455"/>
                </a:lnTo>
                <a:lnTo>
                  <a:pt x="12742668" y="6013276"/>
                </a:lnTo>
                <a:close/>
                <a:moveTo>
                  <a:pt x="1584816" y="5573605"/>
                </a:moveTo>
                <a:lnTo>
                  <a:pt x="2229664" y="5729932"/>
                </a:lnTo>
                <a:lnTo>
                  <a:pt x="2200354" y="5817866"/>
                </a:lnTo>
                <a:lnTo>
                  <a:pt x="1555504" y="5661539"/>
                </a:lnTo>
                <a:lnTo>
                  <a:pt x="1584816" y="5573605"/>
                </a:lnTo>
                <a:close/>
                <a:moveTo>
                  <a:pt x="12615652" y="5495441"/>
                </a:moveTo>
                <a:lnTo>
                  <a:pt x="12644964" y="5583375"/>
                </a:lnTo>
                <a:lnTo>
                  <a:pt x="12009884" y="5759243"/>
                </a:lnTo>
                <a:lnTo>
                  <a:pt x="11980574" y="5671309"/>
                </a:lnTo>
                <a:lnTo>
                  <a:pt x="12615652" y="5495441"/>
                </a:lnTo>
                <a:close/>
                <a:moveTo>
                  <a:pt x="1741144" y="5075312"/>
                </a:moveTo>
                <a:lnTo>
                  <a:pt x="2757268" y="5446589"/>
                </a:lnTo>
                <a:lnTo>
                  <a:pt x="2727958" y="5534523"/>
                </a:lnTo>
                <a:lnTo>
                  <a:pt x="1711832" y="5163246"/>
                </a:lnTo>
                <a:lnTo>
                  <a:pt x="1741144" y="5075312"/>
                </a:lnTo>
                <a:close/>
                <a:moveTo>
                  <a:pt x="12469096" y="5055771"/>
                </a:moveTo>
                <a:lnTo>
                  <a:pt x="12508178" y="5143705"/>
                </a:lnTo>
                <a:lnTo>
                  <a:pt x="11462740" y="5524752"/>
                </a:lnTo>
                <a:lnTo>
                  <a:pt x="11423658" y="5446589"/>
                </a:lnTo>
                <a:lnTo>
                  <a:pt x="12469096" y="5055771"/>
                </a:lnTo>
                <a:close/>
                <a:moveTo>
                  <a:pt x="1936552" y="4616101"/>
                </a:moveTo>
                <a:lnTo>
                  <a:pt x="2542320" y="4889673"/>
                </a:lnTo>
                <a:lnTo>
                  <a:pt x="2503238" y="4967837"/>
                </a:lnTo>
                <a:lnTo>
                  <a:pt x="1897470" y="4704035"/>
                </a:lnTo>
                <a:lnTo>
                  <a:pt x="1936552" y="4616101"/>
                </a:lnTo>
                <a:close/>
                <a:moveTo>
                  <a:pt x="12263916" y="4567248"/>
                </a:moveTo>
                <a:lnTo>
                  <a:pt x="12303000" y="4645412"/>
                </a:lnTo>
                <a:lnTo>
                  <a:pt x="11707000" y="4938527"/>
                </a:lnTo>
                <a:lnTo>
                  <a:pt x="11667920" y="4850592"/>
                </a:lnTo>
                <a:lnTo>
                  <a:pt x="12263916" y="4567248"/>
                </a:lnTo>
                <a:close/>
                <a:moveTo>
                  <a:pt x="12048968" y="4166660"/>
                </a:moveTo>
                <a:lnTo>
                  <a:pt x="12097820" y="4244824"/>
                </a:lnTo>
                <a:lnTo>
                  <a:pt x="11130544" y="4801739"/>
                </a:lnTo>
                <a:lnTo>
                  <a:pt x="11081692" y="4723576"/>
                </a:lnTo>
                <a:lnTo>
                  <a:pt x="12048968" y="4166660"/>
                </a:lnTo>
                <a:close/>
                <a:moveTo>
                  <a:pt x="2171042" y="4166660"/>
                </a:moveTo>
                <a:lnTo>
                  <a:pt x="3138316" y="4723576"/>
                </a:lnTo>
                <a:lnTo>
                  <a:pt x="3099236" y="4811510"/>
                </a:lnTo>
                <a:lnTo>
                  <a:pt x="2122190" y="4254594"/>
                </a:lnTo>
                <a:lnTo>
                  <a:pt x="2171042" y="4166660"/>
                </a:lnTo>
                <a:close/>
                <a:moveTo>
                  <a:pt x="11785164" y="3756301"/>
                </a:moveTo>
                <a:lnTo>
                  <a:pt x="11834016" y="3834465"/>
                </a:lnTo>
                <a:lnTo>
                  <a:pt x="11296644" y="4215512"/>
                </a:lnTo>
                <a:lnTo>
                  <a:pt x="11247790" y="4147119"/>
                </a:lnTo>
                <a:lnTo>
                  <a:pt x="11785164" y="3756301"/>
                </a:lnTo>
                <a:close/>
                <a:moveTo>
                  <a:pt x="2444616" y="3756301"/>
                </a:moveTo>
                <a:lnTo>
                  <a:pt x="2991760" y="4127578"/>
                </a:lnTo>
                <a:lnTo>
                  <a:pt x="2933136" y="4205742"/>
                </a:lnTo>
                <a:lnTo>
                  <a:pt x="2385992" y="3834465"/>
                </a:lnTo>
                <a:lnTo>
                  <a:pt x="2444616" y="3756301"/>
                </a:lnTo>
                <a:close/>
                <a:moveTo>
                  <a:pt x="2747500" y="3365483"/>
                </a:moveTo>
                <a:lnTo>
                  <a:pt x="3607300" y="4078726"/>
                </a:lnTo>
                <a:lnTo>
                  <a:pt x="3548676" y="4147119"/>
                </a:lnTo>
                <a:lnTo>
                  <a:pt x="2688876" y="3433876"/>
                </a:lnTo>
                <a:lnTo>
                  <a:pt x="2747500" y="3365483"/>
                </a:lnTo>
                <a:close/>
                <a:moveTo>
                  <a:pt x="11462740" y="3336172"/>
                </a:moveTo>
                <a:lnTo>
                  <a:pt x="11521364" y="3414335"/>
                </a:lnTo>
                <a:lnTo>
                  <a:pt x="10671334" y="4137349"/>
                </a:lnTo>
                <a:lnTo>
                  <a:pt x="10602940" y="4059185"/>
                </a:lnTo>
                <a:lnTo>
                  <a:pt x="11462740" y="3336172"/>
                </a:lnTo>
                <a:close/>
                <a:moveTo>
                  <a:pt x="3079694" y="3003979"/>
                </a:moveTo>
                <a:lnTo>
                  <a:pt x="3558446" y="3463187"/>
                </a:lnTo>
                <a:lnTo>
                  <a:pt x="3490052" y="3521810"/>
                </a:lnTo>
                <a:lnTo>
                  <a:pt x="3021072" y="3072369"/>
                </a:lnTo>
                <a:lnTo>
                  <a:pt x="3079694" y="3003979"/>
                </a:lnTo>
                <a:close/>
                <a:moveTo>
                  <a:pt x="11391810" y="2760793"/>
                </a:moveTo>
                <a:lnTo>
                  <a:pt x="7705476" y="7719161"/>
                </a:lnTo>
                <a:lnTo>
                  <a:pt x="7706432" y="7720110"/>
                </a:lnTo>
                <a:lnTo>
                  <a:pt x="7702608" y="7723017"/>
                </a:lnTo>
                <a:lnTo>
                  <a:pt x="7699740" y="7726874"/>
                </a:lnTo>
                <a:lnTo>
                  <a:pt x="7698782" y="7725925"/>
                </a:lnTo>
                <a:lnTo>
                  <a:pt x="2779492" y="11464244"/>
                </a:lnTo>
                <a:lnTo>
                  <a:pt x="2968736" y="11644670"/>
                </a:lnTo>
                <a:cubicBezTo>
                  <a:pt x="4056068" y="12632934"/>
                  <a:pt x="5500482" y="13235266"/>
                  <a:pt x="7085580" y="13235266"/>
                </a:cubicBezTo>
                <a:cubicBezTo>
                  <a:pt x="10467116" y="13235266"/>
                  <a:pt x="13208396" y="10493988"/>
                  <a:pt x="13208396" y="7112449"/>
                </a:cubicBezTo>
                <a:cubicBezTo>
                  <a:pt x="13208396" y="5421680"/>
                  <a:pt x="12523076" y="3890975"/>
                  <a:pt x="11415064" y="2782964"/>
                </a:cubicBezTo>
                <a:lnTo>
                  <a:pt x="11391810" y="2760793"/>
                </a:lnTo>
                <a:close/>
                <a:moveTo>
                  <a:pt x="10749496" y="2652240"/>
                </a:moveTo>
                <a:lnTo>
                  <a:pt x="10827660" y="2710863"/>
                </a:lnTo>
                <a:lnTo>
                  <a:pt x="10104648" y="3570662"/>
                </a:lnTo>
                <a:lnTo>
                  <a:pt x="10036254" y="3512040"/>
                </a:lnTo>
                <a:lnTo>
                  <a:pt x="10749496" y="2652240"/>
                </a:lnTo>
                <a:close/>
                <a:moveTo>
                  <a:pt x="3470512" y="2652240"/>
                </a:moveTo>
                <a:lnTo>
                  <a:pt x="4183756" y="3512040"/>
                </a:lnTo>
                <a:lnTo>
                  <a:pt x="4115362" y="3570662"/>
                </a:lnTo>
                <a:lnTo>
                  <a:pt x="3392348" y="2710863"/>
                </a:lnTo>
                <a:lnTo>
                  <a:pt x="3470512" y="2652240"/>
                </a:lnTo>
                <a:close/>
                <a:moveTo>
                  <a:pt x="10368450" y="2359126"/>
                </a:moveTo>
                <a:lnTo>
                  <a:pt x="10446612" y="2417749"/>
                </a:lnTo>
                <a:lnTo>
                  <a:pt x="10075336" y="2964894"/>
                </a:lnTo>
                <a:lnTo>
                  <a:pt x="9997172" y="2906275"/>
                </a:lnTo>
                <a:lnTo>
                  <a:pt x="10368450" y="2359126"/>
                </a:lnTo>
                <a:close/>
                <a:moveTo>
                  <a:pt x="3861330" y="2359126"/>
                </a:moveTo>
                <a:lnTo>
                  <a:pt x="4242378" y="2896501"/>
                </a:lnTo>
                <a:lnTo>
                  <a:pt x="4173984" y="2945353"/>
                </a:lnTo>
                <a:lnTo>
                  <a:pt x="3783168" y="2417749"/>
                </a:lnTo>
                <a:lnTo>
                  <a:pt x="3861330" y="2359126"/>
                </a:lnTo>
                <a:close/>
                <a:moveTo>
                  <a:pt x="4281460" y="2095324"/>
                </a:moveTo>
                <a:lnTo>
                  <a:pt x="4838376" y="3062599"/>
                </a:lnTo>
                <a:lnTo>
                  <a:pt x="4760212" y="3101681"/>
                </a:lnTo>
                <a:lnTo>
                  <a:pt x="4203296" y="2144177"/>
                </a:lnTo>
                <a:lnTo>
                  <a:pt x="4281460" y="2095324"/>
                </a:lnTo>
                <a:close/>
                <a:moveTo>
                  <a:pt x="9919008" y="2075783"/>
                </a:moveTo>
                <a:lnTo>
                  <a:pt x="10006944" y="2124636"/>
                </a:lnTo>
                <a:lnTo>
                  <a:pt x="9450028" y="3091910"/>
                </a:lnTo>
                <a:lnTo>
                  <a:pt x="9371864" y="3052828"/>
                </a:lnTo>
                <a:lnTo>
                  <a:pt x="9919008" y="2075783"/>
                </a:lnTo>
                <a:close/>
                <a:moveTo>
                  <a:pt x="4721130" y="1870604"/>
                </a:moveTo>
                <a:lnTo>
                  <a:pt x="5004472" y="2466601"/>
                </a:lnTo>
                <a:lnTo>
                  <a:pt x="4926308" y="2505683"/>
                </a:lnTo>
                <a:lnTo>
                  <a:pt x="4633196" y="1909686"/>
                </a:lnTo>
                <a:lnTo>
                  <a:pt x="4721130" y="1870604"/>
                </a:lnTo>
                <a:close/>
                <a:moveTo>
                  <a:pt x="9479340" y="1860833"/>
                </a:moveTo>
                <a:lnTo>
                  <a:pt x="9567272" y="1899915"/>
                </a:lnTo>
                <a:lnTo>
                  <a:pt x="9303472" y="2505683"/>
                </a:lnTo>
                <a:lnTo>
                  <a:pt x="9215536" y="2466601"/>
                </a:lnTo>
                <a:lnTo>
                  <a:pt x="9479340" y="1860833"/>
                </a:lnTo>
                <a:close/>
                <a:moveTo>
                  <a:pt x="5190112" y="1675195"/>
                </a:moveTo>
                <a:lnTo>
                  <a:pt x="5571160" y="2730403"/>
                </a:lnTo>
                <a:lnTo>
                  <a:pt x="5483224" y="2759715"/>
                </a:lnTo>
                <a:lnTo>
                  <a:pt x="5102176" y="1714277"/>
                </a:lnTo>
                <a:lnTo>
                  <a:pt x="5190112" y="1675195"/>
                </a:lnTo>
                <a:close/>
                <a:moveTo>
                  <a:pt x="9010356" y="1665425"/>
                </a:moveTo>
                <a:lnTo>
                  <a:pt x="9098292" y="1704506"/>
                </a:lnTo>
                <a:lnTo>
                  <a:pt x="8727014" y="2749944"/>
                </a:lnTo>
                <a:lnTo>
                  <a:pt x="8639080" y="2720633"/>
                </a:lnTo>
                <a:lnTo>
                  <a:pt x="9010356" y="1665425"/>
                </a:lnTo>
                <a:close/>
                <a:moveTo>
                  <a:pt x="8551146" y="1528638"/>
                </a:moveTo>
                <a:lnTo>
                  <a:pt x="8639080" y="1548179"/>
                </a:lnTo>
                <a:lnTo>
                  <a:pt x="8472984" y="2193029"/>
                </a:lnTo>
                <a:lnTo>
                  <a:pt x="8385048" y="2173488"/>
                </a:lnTo>
                <a:lnTo>
                  <a:pt x="8551146" y="1528638"/>
                </a:lnTo>
                <a:close/>
                <a:moveTo>
                  <a:pt x="5678634" y="1528638"/>
                </a:moveTo>
                <a:lnTo>
                  <a:pt x="5864272" y="2163717"/>
                </a:lnTo>
                <a:lnTo>
                  <a:pt x="5766568" y="2183261"/>
                </a:lnTo>
                <a:lnTo>
                  <a:pt x="5590700" y="1548179"/>
                </a:lnTo>
                <a:lnTo>
                  <a:pt x="5678634" y="1528638"/>
                </a:lnTo>
                <a:close/>
                <a:moveTo>
                  <a:pt x="8052852" y="1421164"/>
                </a:moveTo>
                <a:lnTo>
                  <a:pt x="8150558" y="1440704"/>
                </a:lnTo>
                <a:lnTo>
                  <a:pt x="7955148" y="2534995"/>
                </a:lnTo>
                <a:lnTo>
                  <a:pt x="7867216" y="2525224"/>
                </a:lnTo>
                <a:lnTo>
                  <a:pt x="8052852" y="1421164"/>
                </a:lnTo>
                <a:close/>
                <a:moveTo>
                  <a:pt x="6157386" y="1421164"/>
                </a:moveTo>
                <a:lnTo>
                  <a:pt x="6352796" y="2525224"/>
                </a:lnTo>
                <a:lnTo>
                  <a:pt x="6264860" y="2544768"/>
                </a:lnTo>
                <a:lnTo>
                  <a:pt x="6059680" y="1440704"/>
                </a:lnTo>
                <a:lnTo>
                  <a:pt x="6157386" y="1421164"/>
                </a:lnTo>
                <a:close/>
                <a:moveTo>
                  <a:pt x="7564332" y="1362543"/>
                </a:moveTo>
                <a:lnTo>
                  <a:pt x="7652264" y="1372311"/>
                </a:lnTo>
                <a:lnTo>
                  <a:pt x="7603412" y="2026931"/>
                </a:lnTo>
                <a:lnTo>
                  <a:pt x="7515480" y="2026931"/>
                </a:lnTo>
                <a:lnTo>
                  <a:pt x="7564332" y="1362543"/>
                </a:lnTo>
                <a:close/>
                <a:moveTo>
                  <a:pt x="6655680" y="1362543"/>
                </a:moveTo>
                <a:lnTo>
                  <a:pt x="6724072" y="2017164"/>
                </a:lnTo>
                <a:lnTo>
                  <a:pt x="6636138" y="2026931"/>
                </a:lnTo>
                <a:lnTo>
                  <a:pt x="6567744" y="1372311"/>
                </a:lnTo>
                <a:lnTo>
                  <a:pt x="6655680" y="1362543"/>
                </a:lnTo>
                <a:close/>
                <a:moveTo>
                  <a:pt x="7046496" y="1342999"/>
                </a:moveTo>
                <a:lnTo>
                  <a:pt x="7144200" y="1342999"/>
                </a:lnTo>
                <a:lnTo>
                  <a:pt x="7144200" y="2466601"/>
                </a:lnTo>
                <a:lnTo>
                  <a:pt x="7056268" y="2466601"/>
                </a:lnTo>
                <a:lnTo>
                  <a:pt x="7046496" y="1342999"/>
                </a:lnTo>
                <a:close/>
                <a:moveTo>
                  <a:pt x="7085580" y="989632"/>
                </a:moveTo>
                <a:cubicBezTo>
                  <a:pt x="3704040" y="989632"/>
                  <a:pt x="962764" y="3730910"/>
                  <a:pt x="962764" y="7112449"/>
                </a:cubicBezTo>
                <a:cubicBezTo>
                  <a:pt x="962764" y="8803219"/>
                  <a:pt x="1648082" y="10333923"/>
                  <a:pt x="2756092" y="11441934"/>
                </a:cubicBezTo>
                <a:lnTo>
                  <a:pt x="2779362" y="11464120"/>
                </a:lnTo>
                <a:lnTo>
                  <a:pt x="6588734" y="6627501"/>
                </a:lnTo>
                <a:lnTo>
                  <a:pt x="6587966" y="6626741"/>
                </a:lnTo>
                <a:lnTo>
                  <a:pt x="6591696" y="6623740"/>
                </a:lnTo>
                <a:lnTo>
                  <a:pt x="6594660" y="6619978"/>
                </a:lnTo>
                <a:lnTo>
                  <a:pt x="6595428" y="6620737"/>
                </a:lnTo>
                <a:lnTo>
                  <a:pt x="11391680" y="2760668"/>
                </a:lnTo>
                <a:lnTo>
                  <a:pt x="11202422" y="2580229"/>
                </a:lnTo>
                <a:cubicBezTo>
                  <a:pt x="10115088" y="1591964"/>
                  <a:pt x="8670676" y="989632"/>
                  <a:pt x="7085580" y="989632"/>
                </a:cubicBezTo>
                <a:close/>
                <a:moveTo>
                  <a:pt x="4474866" y="0"/>
                </a:moveTo>
                <a:lnTo>
                  <a:pt x="9770450" y="0"/>
                </a:lnTo>
                <a:lnTo>
                  <a:pt x="10288284" y="9771"/>
                </a:lnTo>
                <a:lnTo>
                  <a:pt x="10718184" y="9771"/>
                </a:lnTo>
                <a:lnTo>
                  <a:pt x="10962444" y="19541"/>
                </a:lnTo>
                <a:lnTo>
                  <a:pt x="11196936" y="29312"/>
                </a:lnTo>
                <a:lnTo>
                  <a:pt x="11431426" y="58623"/>
                </a:lnTo>
                <a:lnTo>
                  <a:pt x="11656148" y="87934"/>
                </a:lnTo>
                <a:lnTo>
                  <a:pt x="11880868" y="136787"/>
                </a:lnTo>
                <a:lnTo>
                  <a:pt x="12105588" y="205180"/>
                </a:lnTo>
                <a:lnTo>
                  <a:pt x="12330308" y="283343"/>
                </a:lnTo>
                <a:lnTo>
                  <a:pt x="12545258" y="381048"/>
                </a:lnTo>
                <a:lnTo>
                  <a:pt x="12652732" y="439671"/>
                </a:lnTo>
                <a:lnTo>
                  <a:pt x="12750436" y="498293"/>
                </a:lnTo>
                <a:lnTo>
                  <a:pt x="12945846" y="635080"/>
                </a:lnTo>
                <a:lnTo>
                  <a:pt x="13131484" y="781636"/>
                </a:lnTo>
                <a:lnTo>
                  <a:pt x="13307352" y="947734"/>
                </a:lnTo>
                <a:lnTo>
                  <a:pt x="13463680" y="1113832"/>
                </a:lnTo>
                <a:lnTo>
                  <a:pt x="13620008" y="1299470"/>
                </a:lnTo>
                <a:lnTo>
                  <a:pt x="13756792" y="1504650"/>
                </a:lnTo>
                <a:lnTo>
                  <a:pt x="13815416" y="1602354"/>
                </a:lnTo>
                <a:lnTo>
                  <a:pt x="13874040" y="1709829"/>
                </a:lnTo>
                <a:lnTo>
                  <a:pt x="13971744" y="1924779"/>
                </a:lnTo>
                <a:lnTo>
                  <a:pt x="14049908" y="2139729"/>
                </a:lnTo>
                <a:lnTo>
                  <a:pt x="14108530" y="2364450"/>
                </a:lnTo>
                <a:lnTo>
                  <a:pt x="14157382" y="2598940"/>
                </a:lnTo>
                <a:lnTo>
                  <a:pt x="14196464" y="2823661"/>
                </a:lnTo>
                <a:lnTo>
                  <a:pt x="14216004" y="3058152"/>
                </a:lnTo>
                <a:lnTo>
                  <a:pt x="14235546" y="3292642"/>
                </a:lnTo>
                <a:lnTo>
                  <a:pt x="14245316" y="3527133"/>
                </a:lnTo>
                <a:lnTo>
                  <a:pt x="14245316" y="3957033"/>
                </a:lnTo>
                <a:lnTo>
                  <a:pt x="14245316" y="4484637"/>
                </a:lnTo>
                <a:lnTo>
                  <a:pt x="14245316" y="9770451"/>
                </a:lnTo>
                <a:lnTo>
                  <a:pt x="14245316" y="10298055"/>
                </a:lnTo>
                <a:lnTo>
                  <a:pt x="14245316" y="10727955"/>
                </a:lnTo>
                <a:lnTo>
                  <a:pt x="14235546" y="10962446"/>
                </a:lnTo>
                <a:lnTo>
                  <a:pt x="14216004" y="11206707"/>
                </a:lnTo>
                <a:lnTo>
                  <a:pt x="14196464" y="11431428"/>
                </a:lnTo>
                <a:lnTo>
                  <a:pt x="14157382" y="11656148"/>
                </a:lnTo>
                <a:lnTo>
                  <a:pt x="14108530" y="11890639"/>
                </a:lnTo>
                <a:lnTo>
                  <a:pt x="14049908" y="12115359"/>
                </a:lnTo>
                <a:lnTo>
                  <a:pt x="13971744" y="12330309"/>
                </a:lnTo>
                <a:lnTo>
                  <a:pt x="13874040" y="12545259"/>
                </a:lnTo>
                <a:lnTo>
                  <a:pt x="13815416" y="12652734"/>
                </a:lnTo>
                <a:lnTo>
                  <a:pt x="13756792" y="12760209"/>
                </a:lnTo>
                <a:lnTo>
                  <a:pt x="13620008" y="12955618"/>
                </a:lnTo>
                <a:lnTo>
                  <a:pt x="13463680" y="13141257"/>
                </a:lnTo>
                <a:lnTo>
                  <a:pt x="13307352" y="13317125"/>
                </a:lnTo>
                <a:lnTo>
                  <a:pt x="13131484" y="13473452"/>
                </a:lnTo>
                <a:lnTo>
                  <a:pt x="12945846" y="13620009"/>
                </a:lnTo>
                <a:lnTo>
                  <a:pt x="12750436" y="13756795"/>
                </a:lnTo>
                <a:lnTo>
                  <a:pt x="12652732" y="13825188"/>
                </a:lnTo>
                <a:lnTo>
                  <a:pt x="12545258" y="13883811"/>
                </a:lnTo>
                <a:lnTo>
                  <a:pt x="12330308" y="13981515"/>
                </a:lnTo>
                <a:lnTo>
                  <a:pt x="12105588" y="14059679"/>
                </a:lnTo>
                <a:lnTo>
                  <a:pt x="11880868" y="14118302"/>
                </a:lnTo>
                <a:lnTo>
                  <a:pt x="11656148" y="14167154"/>
                </a:lnTo>
                <a:lnTo>
                  <a:pt x="11431426" y="14196465"/>
                </a:lnTo>
                <a:lnTo>
                  <a:pt x="11196936" y="14225777"/>
                </a:lnTo>
                <a:lnTo>
                  <a:pt x="10962444" y="14235547"/>
                </a:lnTo>
                <a:lnTo>
                  <a:pt x="10718184" y="14245318"/>
                </a:lnTo>
                <a:lnTo>
                  <a:pt x="10288284" y="14255088"/>
                </a:lnTo>
                <a:lnTo>
                  <a:pt x="9770450" y="14255088"/>
                </a:lnTo>
                <a:lnTo>
                  <a:pt x="4474866" y="14255088"/>
                </a:lnTo>
                <a:lnTo>
                  <a:pt x="3957032" y="14255088"/>
                </a:lnTo>
                <a:lnTo>
                  <a:pt x="3527132" y="14245318"/>
                </a:lnTo>
                <a:lnTo>
                  <a:pt x="3282870" y="14235547"/>
                </a:lnTo>
                <a:lnTo>
                  <a:pt x="3048380" y="14225777"/>
                </a:lnTo>
                <a:lnTo>
                  <a:pt x="2813888" y="14196465"/>
                </a:lnTo>
                <a:lnTo>
                  <a:pt x="2589168" y="14167154"/>
                </a:lnTo>
                <a:lnTo>
                  <a:pt x="2364448" y="14118302"/>
                </a:lnTo>
                <a:lnTo>
                  <a:pt x="2139728" y="14059679"/>
                </a:lnTo>
                <a:lnTo>
                  <a:pt x="1924778" y="13981515"/>
                </a:lnTo>
                <a:lnTo>
                  <a:pt x="1709828" y="13883811"/>
                </a:lnTo>
                <a:lnTo>
                  <a:pt x="1602352" y="13825188"/>
                </a:lnTo>
                <a:lnTo>
                  <a:pt x="1494878" y="13756795"/>
                </a:lnTo>
                <a:lnTo>
                  <a:pt x="1299468" y="13620009"/>
                </a:lnTo>
                <a:lnTo>
                  <a:pt x="1113832" y="13473452"/>
                </a:lnTo>
                <a:lnTo>
                  <a:pt x="937964" y="13317125"/>
                </a:lnTo>
                <a:lnTo>
                  <a:pt x="781636" y="13141257"/>
                </a:lnTo>
                <a:lnTo>
                  <a:pt x="625308" y="12955618"/>
                </a:lnTo>
                <a:lnTo>
                  <a:pt x="488520" y="12760209"/>
                </a:lnTo>
                <a:lnTo>
                  <a:pt x="429900" y="12652734"/>
                </a:lnTo>
                <a:lnTo>
                  <a:pt x="371276" y="12545259"/>
                </a:lnTo>
                <a:lnTo>
                  <a:pt x="273572" y="12330309"/>
                </a:lnTo>
                <a:lnTo>
                  <a:pt x="195408" y="12115359"/>
                </a:lnTo>
                <a:lnTo>
                  <a:pt x="136784" y="11890639"/>
                </a:lnTo>
                <a:lnTo>
                  <a:pt x="87932" y="11656148"/>
                </a:lnTo>
                <a:lnTo>
                  <a:pt x="48852" y="11431428"/>
                </a:lnTo>
                <a:lnTo>
                  <a:pt x="29312" y="11206707"/>
                </a:lnTo>
                <a:lnTo>
                  <a:pt x="9768" y="10962446"/>
                </a:lnTo>
                <a:lnTo>
                  <a:pt x="9768" y="10727955"/>
                </a:lnTo>
                <a:lnTo>
                  <a:pt x="0" y="10298055"/>
                </a:lnTo>
                <a:lnTo>
                  <a:pt x="0" y="9770451"/>
                </a:lnTo>
                <a:lnTo>
                  <a:pt x="0" y="4484637"/>
                </a:lnTo>
                <a:lnTo>
                  <a:pt x="0" y="3957033"/>
                </a:lnTo>
                <a:lnTo>
                  <a:pt x="9768" y="3527133"/>
                </a:lnTo>
                <a:lnTo>
                  <a:pt x="9768" y="3292642"/>
                </a:lnTo>
                <a:lnTo>
                  <a:pt x="29312" y="3058152"/>
                </a:lnTo>
                <a:lnTo>
                  <a:pt x="48852" y="2823661"/>
                </a:lnTo>
                <a:lnTo>
                  <a:pt x="87932" y="2598940"/>
                </a:lnTo>
                <a:lnTo>
                  <a:pt x="136784" y="2364450"/>
                </a:lnTo>
                <a:lnTo>
                  <a:pt x="195408" y="2139729"/>
                </a:lnTo>
                <a:lnTo>
                  <a:pt x="273572" y="1924779"/>
                </a:lnTo>
                <a:lnTo>
                  <a:pt x="371276" y="1709829"/>
                </a:lnTo>
                <a:lnTo>
                  <a:pt x="429900" y="1602354"/>
                </a:lnTo>
                <a:lnTo>
                  <a:pt x="488520" y="1504650"/>
                </a:lnTo>
                <a:lnTo>
                  <a:pt x="625308" y="1299470"/>
                </a:lnTo>
                <a:lnTo>
                  <a:pt x="781636" y="1113832"/>
                </a:lnTo>
                <a:lnTo>
                  <a:pt x="937964" y="947734"/>
                </a:lnTo>
                <a:lnTo>
                  <a:pt x="1113832" y="781636"/>
                </a:lnTo>
                <a:lnTo>
                  <a:pt x="1299468" y="635080"/>
                </a:lnTo>
                <a:lnTo>
                  <a:pt x="1494878" y="498293"/>
                </a:lnTo>
                <a:lnTo>
                  <a:pt x="1602352" y="439671"/>
                </a:lnTo>
                <a:lnTo>
                  <a:pt x="1709828" y="381048"/>
                </a:lnTo>
                <a:lnTo>
                  <a:pt x="1924778" y="283343"/>
                </a:lnTo>
                <a:lnTo>
                  <a:pt x="2139728" y="205180"/>
                </a:lnTo>
                <a:lnTo>
                  <a:pt x="2364448" y="136787"/>
                </a:lnTo>
                <a:lnTo>
                  <a:pt x="2589168" y="87934"/>
                </a:lnTo>
                <a:lnTo>
                  <a:pt x="2813888" y="58623"/>
                </a:lnTo>
                <a:lnTo>
                  <a:pt x="3048380" y="29312"/>
                </a:lnTo>
                <a:lnTo>
                  <a:pt x="3282870" y="19541"/>
                </a:lnTo>
                <a:lnTo>
                  <a:pt x="3527132" y="9771"/>
                </a:lnTo>
                <a:lnTo>
                  <a:pt x="3957032" y="9771"/>
                </a:lnTo>
                <a:lnTo>
                  <a:pt x="447486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8493301E-3CD1-0BA0-7A61-A3F5501C9818}"/>
              </a:ext>
            </a:extLst>
          </p:cNvPr>
          <p:cNvSpPr>
            <a:spLocks/>
          </p:cNvSpPr>
          <p:nvPr/>
        </p:nvSpPr>
        <p:spPr bwMode="auto">
          <a:xfrm>
            <a:off x="9433529" y="1942368"/>
            <a:ext cx="656393" cy="641343"/>
          </a:xfrm>
          <a:custGeom>
            <a:avLst/>
            <a:gdLst>
              <a:gd name="T0" fmla="*/ 0 w 3951"/>
              <a:gd name="T1" fmla="*/ 1583116 h 3950"/>
              <a:gd name="T2" fmla="*/ 108452 w 3951"/>
              <a:gd name="T3" fmla="*/ 1477575 h 3950"/>
              <a:gd name="T4" fmla="*/ 1692401 w 3951"/>
              <a:gd name="T5" fmla="*/ 1477575 h 3950"/>
              <a:gd name="T6" fmla="*/ 1800397 w 3951"/>
              <a:gd name="T7" fmla="*/ 1583116 h 3950"/>
              <a:gd name="T8" fmla="*/ 756431 w 3951"/>
              <a:gd name="T9" fmla="*/ 771741 h 3950"/>
              <a:gd name="T10" fmla="*/ 1044422 w 3951"/>
              <a:gd name="T11" fmla="*/ 771741 h 3950"/>
              <a:gd name="T12" fmla="*/ 1512406 w 3951"/>
              <a:gd name="T13" fmla="*/ 771741 h 3950"/>
              <a:gd name="T14" fmla="*/ 1512406 w 3951"/>
              <a:gd name="T15" fmla="*/ 1547936 h 3950"/>
              <a:gd name="T16" fmla="*/ 1044422 w 3951"/>
              <a:gd name="T17" fmla="*/ 1547936 h 3950"/>
              <a:gd name="T18" fmla="*/ 756431 w 3951"/>
              <a:gd name="T19" fmla="*/ 1547936 h 3950"/>
              <a:gd name="T20" fmla="*/ 288446 w 3951"/>
              <a:gd name="T21" fmla="*/ 1547936 h 3950"/>
              <a:gd name="T22" fmla="*/ 288446 w 3951"/>
              <a:gd name="T23" fmla="*/ 771741 h 3950"/>
              <a:gd name="T24" fmla="*/ 1296413 w 3951"/>
              <a:gd name="T25" fmla="*/ 1512755 h 3950"/>
              <a:gd name="T26" fmla="*/ 1296413 w 3951"/>
              <a:gd name="T27" fmla="*/ 1301673 h 3950"/>
              <a:gd name="T28" fmla="*/ 1512406 w 3951"/>
              <a:gd name="T29" fmla="*/ 1266493 h 3950"/>
              <a:gd name="T30" fmla="*/ 1296413 w 3951"/>
              <a:gd name="T31" fmla="*/ 1266493 h 3950"/>
              <a:gd name="T32" fmla="*/ 1512406 w 3951"/>
              <a:gd name="T33" fmla="*/ 806922 h 3950"/>
              <a:gd name="T34" fmla="*/ 1044422 w 3951"/>
              <a:gd name="T35" fmla="*/ 1512755 h 3950"/>
              <a:gd name="T36" fmla="*/ 1044422 w 3951"/>
              <a:gd name="T37" fmla="*/ 1301673 h 3950"/>
              <a:gd name="T38" fmla="*/ 1260415 w 3951"/>
              <a:gd name="T39" fmla="*/ 1266493 h 3950"/>
              <a:gd name="T40" fmla="*/ 1044422 w 3951"/>
              <a:gd name="T41" fmla="*/ 1266493 h 3950"/>
              <a:gd name="T42" fmla="*/ 1260415 w 3951"/>
              <a:gd name="T43" fmla="*/ 806922 h 3950"/>
              <a:gd name="T44" fmla="*/ 792430 w 3951"/>
              <a:gd name="T45" fmla="*/ 1512755 h 3950"/>
              <a:gd name="T46" fmla="*/ 792430 w 3951"/>
              <a:gd name="T47" fmla="*/ 1301673 h 3950"/>
              <a:gd name="T48" fmla="*/ 1008423 w 3951"/>
              <a:gd name="T49" fmla="*/ 1266493 h 3950"/>
              <a:gd name="T50" fmla="*/ 792430 w 3951"/>
              <a:gd name="T51" fmla="*/ 1266493 h 3950"/>
              <a:gd name="T52" fmla="*/ 1008423 w 3951"/>
              <a:gd name="T53" fmla="*/ 806922 h 3950"/>
              <a:gd name="T54" fmla="*/ 540438 w 3951"/>
              <a:gd name="T55" fmla="*/ 1512755 h 3950"/>
              <a:gd name="T56" fmla="*/ 540438 w 3951"/>
              <a:gd name="T57" fmla="*/ 1301673 h 3950"/>
              <a:gd name="T58" fmla="*/ 756431 w 3951"/>
              <a:gd name="T59" fmla="*/ 1266493 h 3950"/>
              <a:gd name="T60" fmla="*/ 540438 w 3951"/>
              <a:gd name="T61" fmla="*/ 1266493 h 3950"/>
              <a:gd name="T62" fmla="*/ 756431 w 3951"/>
              <a:gd name="T63" fmla="*/ 806922 h 3950"/>
              <a:gd name="T64" fmla="*/ 288446 w 3951"/>
              <a:gd name="T65" fmla="*/ 1512755 h 3950"/>
              <a:gd name="T66" fmla="*/ 288446 w 3951"/>
              <a:gd name="T67" fmla="*/ 1301673 h 3950"/>
              <a:gd name="T68" fmla="*/ 504439 w 3951"/>
              <a:gd name="T69" fmla="*/ 1266493 h 3950"/>
              <a:gd name="T70" fmla="*/ 288446 w 3951"/>
              <a:gd name="T71" fmla="*/ 1266493 h 3950"/>
              <a:gd name="T72" fmla="*/ 504439 w 3951"/>
              <a:gd name="T73" fmla="*/ 806922 h 3950"/>
              <a:gd name="T74" fmla="*/ 0 w 3951"/>
              <a:gd name="T75" fmla="*/ 316623 h 3950"/>
              <a:gd name="T76" fmla="*/ 252447 w 3951"/>
              <a:gd name="T77" fmla="*/ 492525 h 3950"/>
              <a:gd name="T78" fmla="*/ 1260415 w 3951"/>
              <a:gd name="T79" fmla="*/ 140721 h 3950"/>
              <a:gd name="T80" fmla="*/ 1548405 w 3951"/>
              <a:gd name="T81" fmla="*/ 140721 h 3950"/>
              <a:gd name="T82" fmla="*/ 1800397 w 3951"/>
              <a:gd name="T83" fmla="*/ 703607 h 3950"/>
              <a:gd name="T84" fmla="*/ 1296413 w 3951"/>
              <a:gd name="T85" fmla="*/ 105541 h 3950"/>
              <a:gd name="T86" fmla="*/ 1512406 w 3951"/>
              <a:gd name="T87" fmla="*/ 457345 h 3950"/>
              <a:gd name="T88" fmla="*/ 288446 w 3951"/>
              <a:gd name="T89" fmla="*/ 105541 h 3950"/>
              <a:gd name="T90" fmla="*/ 504439 w 3951"/>
              <a:gd name="T91" fmla="*/ 457345 h 395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3951" h="3950">
                <a:moveTo>
                  <a:pt x="3556" y="3950"/>
                </a:moveTo>
                <a:cubicBezTo>
                  <a:pt x="396" y="3950"/>
                  <a:pt x="396" y="3950"/>
                  <a:pt x="396" y="3950"/>
                </a:cubicBezTo>
                <a:cubicBezTo>
                  <a:pt x="177" y="3950"/>
                  <a:pt x="0" y="3773"/>
                  <a:pt x="0" y="3555"/>
                </a:cubicBezTo>
                <a:cubicBezTo>
                  <a:pt x="0" y="1738"/>
                  <a:pt x="0" y="1738"/>
                  <a:pt x="0" y="1738"/>
                </a:cubicBezTo>
                <a:cubicBezTo>
                  <a:pt x="244" y="1738"/>
                  <a:pt x="244" y="1738"/>
                  <a:pt x="244" y="1738"/>
                </a:cubicBezTo>
                <a:cubicBezTo>
                  <a:pt x="243" y="2424"/>
                  <a:pt x="238" y="3318"/>
                  <a:pt x="238" y="3318"/>
                </a:cubicBezTo>
                <a:cubicBezTo>
                  <a:pt x="238" y="3536"/>
                  <a:pt x="494" y="3713"/>
                  <a:pt x="712" y="3713"/>
                </a:cubicBezTo>
                <a:cubicBezTo>
                  <a:pt x="3240" y="3713"/>
                  <a:pt x="3240" y="3713"/>
                  <a:pt x="3240" y="3713"/>
                </a:cubicBezTo>
                <a:cubicBezTo>
                  <a:pt x="3458" y="3713"/>
                  <a:pt x="3714" y="3536"/>
                  <a:pt x="3714" y="3318"/>
                </a:cubicBezTo>
                <a:cubicBezTo>
                  <a:pt x="3714" y="3318"/>
                  <a:pt x="3709" y="2404"/>
                  <a:pt x="3707" y="1738"/>
                </a:cubicBezTo>
                <a:cubicBezTo>
                  <a:pt x="3951" y="1738"/>
                  <a:pt x="3951" y="1738"/>
                  <a:pt x="3951" y="1738"/>
                </a:cubicBezTo>
                <a:cubicBezTo>
                  <a:pt x="3951" y="3555"/>
                  <a:pt x="3951" y="3555"/>
                  <a:pt x="3951" y="3555"/>
                </a:cubicBezTo>
                <a:cubicBezTo>
                  <a:pt x="3951" y="3773"/>
                  <a:pt x="3774" y="3950"/>
                  <a:pt x="3556" y="3950"/>
                </a:cubicBezTo>
                <a:close/>
                <a:moveTo>
                  <a:pt x="1186" y="1733"/>
                </a:moveTo>
                <a:cubicBezTo>
                  <a:pt x="1660" y="1733"/>
                  <a:pt x="1660" y="1733"/>
                  <a:pt x="1660" y="1733"/>
                </a:cubicBezTo>
                <a:cubicBezTo>
                  <a:pt x="1739" y="1733"/>
                  <a:pt x="1739" y="1733"/>
                  <a:pt x="1739" y="1733"/>
                </a:cubicBezTo>
                <a:cubicBezTo>
                  <a:pt x="2213" y="1733"/>
                  <a:pt x="2213" y="1733"/>
                  <a:pt x="2213" y="1733"/>
                </a:cubicBezTo>
                <a:cubicBezTo>
                  <a:pt x="2292" y="1733"/>
                  <a:pt x="2292" y="1733"/>
                  <a:pt x="2292" y="1733"/>
                </a:cubicBezTo>
                <a:cubicBezTo>
                  <a:pt x="2766" y="1733"/>
                  <a:pt x="2766" y="1733"/>
                  <a:pt x="2766" y="1733"/>
                </a:cubicBezTo>
                <a:cubicBezTo>
                  <a:pt x="2845" y="1733"/>
                  <a:pt x="2845" y="1733"/>
                  <a:pt x="2845" y="1733"/>
                </a:cubicBezTo>
                <a:cubicBezTo>
                  <a:pt x="3319" y="1733"/>
                  <a:pt x="3319" y="1733"/>
                  <a:pt x="3319" y="1733"/>
                </a:cubicBezTo>
                <a:cubicBezTo>
                  <a:pt x="3398" y="1733"/>
                  <a:pt x="3398" y="1733"/>
                  <a:pt x="3398" y="1733"/>
                </a:cubicBezTo>
                <a:cubicBezTo>
                  <a:pt x="3398" y="3476"/>
                  <a:pt x="3398" y="3476"/>
                  <a:pt x="3398" y="3476"/>
                </a:cubicBezTo>
                <a:cubicBezTo>
                  <a:pt x="3319" y="3476"/>
                  <a:pt x="3319" y="3476"/>
                  <a:pt x="3319" y="3476"/>
                </a:cubicBezTo>
                <a:cubicBezTo>
                  <a:pt x="2845" y="3476"/>
                  <a:pt x="2845" y="3476"/>
                  <a:pt x="2845" y="3476"/>
                </a:cubicBezTo>
                <a:cubicBezTo>
                  <a:pt x="2766" y="3476"/>
                  <a:pt x="2766" y="3476"/>
                  <a:pt x="2766" y="3476"/>
                </a:cubicBezTo>
                <a:cubicBezTo>
                  <a:pt x="2292" y="3476"/>
                  <a:pt x="2292" y="3476"/>
                  <a:pt x="2292" y="3476"/>
                </a:cubicBezTo>
                <a:cubicBezTo>
                  <a:pt x="2213" y="3476"/>
                  <a:pt x="2213" y="3476"/>
                  <a:pt x="2213" y="3476"/>
                </a:cubicBezTo>
                <a:cubicBezTo>
                  <a:pt x="1739" y="3476"/>
                  <a:pt x="1739" y="3476"/>
                  <a:pt x="1739" y="3476"/>
                </a:cubicBezTo>
                <a:cubicBezTo>
                  <a:pt x="1660" y="3476"/>
                  <a:pt x="1660" y="3476"/>
                  <a:pt x="1660" y="3476"/>
                </a:cubicBezTo>
                <a:cubicBezTo>
                  <a:pt x="1186" y="3476"/>
                  <a:pt x="1186" y="3476"/>
                  <a:pt x="1186" y="3476"/>
                </a:cubicBezTo>
                <a:cubicBezTo>
                  <a:pt x="1107" y="3476"/>
                  <a:pt x="1107" y="3476"/>
                  <a:pt x="1107" y="3476"/>
                </a:cubicBezTo>
                <a:cubicBezTo>
                  <a:pt x="633" y="3476"/>
                  <a:pt x="633" y="3476"/>
                  <a:pt x="633" y="3476"/>
                </a:cubicBezTo>
                <a:cubicBezTo>
                  <a:pt x="554" y="3476"/>
                  <a:pt x="554" y="3476"/>
                  <a:pt x="554" y="3476"/>
                </a:cubicBezTo>
                <a:cubicBezTo>
                  <a:pt x="554" y="1733"/>
                  <a:pt x="554" y="1733"/>
                  <a:pt x="554" y="1733"/>
                </a:cubicBezTo>
                <a:cubicBezTo>
                  <a:pt x="633" y="1733"/>
                  <a:pt x="633" y="1733"/>
                  <a:pt x="633" y="1733"/>
                </a:cubicBezTo>
                <a:cubicBezTo>
                  <a:pt x="1107" y="1733"/>
                  <a:pt x="1107" y="1733"/>
                  <a:pt x="1107" y="1733"/>
                </a:cubicBezTo>
                <a:lnTo>
                  <a:pt x="1186" y="1733"/>
                </a:lnTo>
                <a:close/>
                <a:moveTo>
                  <a:pt x="2845" y="3397"/>
                </a:moveTo>
                <a:cubicBezTo>
                  <a:pt x="3319" y="3397"/>
                  <a:pt x="3319" y="3397"/>
                  <a:pt x="3319" y="3397"/>
                </a:cubicBezTo>
                <a:cubicBezTo>
                  <a:pt x="3319" y="2923"/>
                  <a:pt x="3319" y="2923"/>
                  <a:pt x="3319" y="2923"/>
                </a:cubicBezTo>
                <a:cubicBezTo>
                  <a:pt x="2845" y="2923"/>
                  <a:pt x="2845" y="2923"/>
                  <a:pt x="2845" y="2923"/>
                </a:cubicBezTo>
                <a:lnTo>
                  <a:pt x="2845" y="3397"/>
                </a:lnTo>
                <a:close/>
                <a:moveTo>
                  <a:pt x="2845" y="2844"/>
                </a:moveTo>
                <a:cubicBezTo>
                  <a:pt x="3319" y="2844"/>
                  <a:pt x="3319" y="2844"/>
                  <a:pt x="3319" y="2844"/>
                </a:cubicBezTo>
                <a:cubicBezTo>
                  <a:pt x="3319" y="2370"/>
                  <a:pt x="3319" y="2370"/>
                  <a:pt x="3319" y="2370"/>
                </a:cubicBezTo>
                <a:cubicBezTo>
                  <a:pt x="2845" y="2370"/>
                  <a:pt x="2845" y="2370"/>
                  <a:pt x="2845" y="2370"/>
                </a:cubicBezTo>
                <a:lnTo>
                  <a:pt x="2845" y="2844"/>
                </a:lnTo>
                <a:close/>
                <a:moveTo>
                  <a:pt x="2845" y="2291"/>
                </a:moveTo>
                <a:cubicBezTo>
                  <a:pt x="3319" y="2291"/>
                  <a:pt x="3319" y="2291"/>
                  <a:pt x="3319" y="2291"/>
                </a:cubicBezTo>
                <a:cubicBezTo>
                  <a:pt x="3319" y="1812"/>
                  <a:pt x="3319" y="1812"/>
                  <a:pt x="3319" y="1812"/>
                </a:cubicBezTo>
                <a:cubicBezTo>
                  <a:pt x="2845" y="1812"/>
                  <a:pt x="2845" y="1812"/>
                  <a:pt x="2845" y="1812"/>
                </a:cubicBezTo>
                <a:lnTo>
                  <a:pt x="2845" y="2291"/>
                </a:lnTo>
                <a:close/>
                <a:moveTo>
                  <a:pt x="2292" y="3397"/>
                </a:moveTo>
                <a:cubicBezTo>
                  <a:pt x="2766" y="3397"/>
                  <a:pt x="2766" y="3397"/>
                  <a:pt x="2766" y="3397"/>
                </a:cubicBezTo>
                <a:cubicBezTo>
                  <a:pt x="2766" y="2923"/>
                  <a:pt x="2766" y="2923"/>
                  <a:pt x="2766" y="2923"/>
                </a:cubicBezTo>
                <a:cubicBezTo>
                  <a:pt x="2292" y="2923"/>
                  <a:pt x="2292" y="2923"/>
                  <a:pt x="2292" y="2923"/>
                </a:cubicBezTo>
                <a:lnTo>
                  <a:pt x="2292" y="3397"/>
                </a:lnTo>
                <a:close/>
                <a:moveTo>
                  <a:pt x="2292" y="2844"/>
                </a:moveTo>
                <a:cubicBezTo>
                  <a:pt x="2766" y="2844"/>
                  <a:pt x="2766" y="2844"/>
                  <a:pt x="2766" y="2844"/>
                </a:cubicBezTo>
                <a:cubicBezTo>
                  <a:pt x="2766" y="2370"/>
                  <a:pt x="2766" y="2370"/>
                  <a:pt x="2766" y="2370"/>
                </a:cubicBezTo>
                <a:cubicBezTo>
                  <a:pt x="2292" y="2370"/>
                  <a:pt x="2292" y="2370"/>
                  <a:pt x="2292" y="2370"/>
                </a:cubicBezTo>
                <a:lnTo>
                  <a:pt x="2292" y="2844"/>
                </a:lnTo>
                <a:close/>
                <a:moveTo>
                  <a:pt x="2292" y="2291"/>
                </a:moveTo>
                <a:cubicBezTo>
                  <a:pt x="2766" y="2291"/>
                  <a:pt x="2766" y="2291"/>
                  <a:pt x="2766" y="2291"/>
                </a:cubicBezTo>
                <a:cubicBezTo>
                  <a:pt x="2766" y="1812"/>
                  <a:pt x="2766" y="1812"/>
                  <a:pt x="2766" y="1812"/>
                </a:cubicBezTo>
                <a:cubicBezTo>
                  <a:pt x="2292" y="1812"/>
                  <a:pt x="2292" y="1812"/>
                  <a:pt x="2292" y="1812"/>
                </a:cubicBezTo>
                <a:lnTo>
                  <a:pt x="2292" y="2291"/>
                </a:lnTo>
                <a:close/>
                <a:moveTo>
                  <a:pt x="1739" y="3397"/>
                </a:moveTo>
                <a:cubicBezTo>
                  <a:pt x="2213" y="3397"/>
                  <a:pt x="2213" y="3397"/>
                  <a:pt x="2213" y="3397"/>
                </a:cubicBezTo>
                <a:cubicBezTo>
                  <a:pt x="2213" y="2923"/>
                  <a:pt x="2213" y="2923"/>
                  <a:pt x="2213" y="2923"/>
                </a:cubicBezTo>
                <a:cubicBezTo>
                  <a:pt x="1739" y="2923"/>
                  <a:pt x="1739" y="2923"/>
                  <a:pt x="1739" y="2923"/>
                </a:cubicBezTo>
                <a:lnTo>
                  <a:pt x="1739" y="3397"/>
                </a:lnTo>
                <a:close/>
                <a:moveTo>
                  <a:pt x="1739" y="2844"/>
                </a:moveTo>
                <a:cubicBezTo>
                  <a:pt x="2213" y="2844"/>
                  <a:pt x="2213" y="2844"/>
                  <a:pt x="2213" y="2844"/>
                </a:cubicBezTo>
                <a:cubicBezTo>
                  <a:pt x="2213" y="2370"/>
                  <a:pt x="2213" y="2370"/>
                  <a:pt x="2213" y="2370"/>
                </a:cubicBezTo>
                <a:cubicBezTo>
                  <a:pt x="1739" y="2370"/>
                  <a:pt x="1739" y="2370"/>
                  <a:pt x="1739" y="2370"/>
                </a:cubicBezTo>
                <a:lnTo>
                  <a:pt x="1739" y="2844"/>
                </a:lnTo>
                <a:close/>
                <a:moveTo>
                  <a:pt x="1739" y="2291"/>
                </a:moveTo>
                <a:cubicBezTo>
                  <a:pt x="2213" y="2291"/>
                  <a:pt x="2213" y="2291"/>
                  <a:pt x="2213" y="2291"/>
                </a:cubicBezTo>
                <a:cubicBezTo>
                  <a:pt x="2213" y="1812"/>
                  <a:pt x="2213" y="1812"/>
                  <a:pt x="2213" y="1812"/>
                </a:cubicBezTo>
                <a:cubicBezTo>
                  <a:pt x="1739" y="1812"/>
                  <a:pt x="1739" y="1812"/>
                  <a:pt x="1739" y="1812"/>
                </a:cubicBezTo>
                <a:lnTo>
                  <a:pt x="1739" y="2291"/>
                </a:lnTo>
                <a:close/>
                <a:moveTo>
                  <a:pt x="1186" y="3397"/>
                </a:moveTo>
                <a:cubicBezTo>
                  <a:pt x="1660" y="3397"/>
                  <a:pt x="1660" y="3397"/>
                  <a:pt x="1660" y="3397"/>
                </a:cubicBezTo>
                <a:cubicBezTo>
                  <a:pt x="1660" y="2923"/>
                  <a:pt x="1660" y="2923"/>
                  <a:pt x="1660" y="2923"/>
                </a:cubicBezTo>
                <a:cubicBezTo>
                  <a:pt x="1186" y="2923"/>
                  <a:pt x="1186" y="2923"/>
                  <a:pt x="1186" y="2923"/>
                </a:cubicBezTo>
                <a:lnTo>
                  <a:pt x="1186" y="3397"/>
                </a:lnTo>
                <a:close/>
                <a:moveTo>
                  <a:pt x="1186" y="2844"/>
                </a:moveTo>
                <a:cubicBezTo>
                  <a:pt x="1660" y="2844"/>
                  <a:pt x="1660" y="2844"/>
                  <a:pt x="1660" y="2844"/>
                </a:cubicBezTo>
                <a:cubicBezTo>
                  <a:pt x="1660" y="2370"/>
                  <a:pt x="1660" y="2370"/>
                  <a:pt x="1660" y="2370"/>
                </a:cubicBezTo>
                <a:cubicBezTo>
                  <a:pt x="1186" y="2370"/>
                  <a:pt x="1186" y="2370"/>
                  <a:pt x="1186" y="2370"/>
                </a:cubicBezTo>
                <a:lnTo>
                  <a:pt x="1186" y="2844"/>
                </a:lnTo>
                <a:close/>
                <a:moveTo>
                  <a:pt x="1186" y="2291"/>
                </a:moveTo>
                <a:cubicBezTo>
                  <a:pt x="1660" y="2291"/>
                  <a:pt x="1660" y="2291"/>
                  <a:pt x="1660" y="2291"/>
                </a:cubicBezTo>
                <a:cubicBezTo>
                  <a:pt x="1660" y="1812"/>
                  <a:pt x="1660" y="1812"/>
                  <a:pt x="1660" y="1812"/>
                </a:cubicBezTo>
                <a:cubicBezTo>
                  <a:pt x="1186" y="1812"/>
                  <a:pt x="1186" y="1812"/>
                  <a:pt x="1186" y="1812"/>
                </a:cubicBezTo>
                <a:lnTo>
                  <a:pt x="1186" y="2291"/>
                </a:lnTo>
                <a:close/>
                <a:moveTo>
                  <a:pt x="633" y="3397"/>
                </a:moveTo>
                <a:cubicBezTo>
                  <a:pt x="1107" y="3397"/>
                  <a:pt x="1107" y="3397"/>
                  <a:pt x="1107" y="3397"/>
                </a:cubicBezTo>
                <a:cubicBezTo>
                  <a:pt x="1107" y="2923"/>
                  <a:pt x="1107" y="2923"/>
                  <a:pt x="1107" y="2923"/>
                </a:cubicBezTo>
                <a:cubicBezTo>
                  <a:pt x="633" y="2923"/>
                  <a:pt x="633" y="2923"/>
                  <a:pt x="633" y="2923"/>
                </a:cubicBezTo>
                <a:lnTo>
                  <a:pt x="633" y="3397"/>
                </a:lnTo>
                <a:close/>
                <a:moveTo>
                  <a:pt x="633" y="2844"/>
                </a:moveTo>
                <a:cubicBezTo>
                  <a:pt x="1107" y="2844"/>
                  <a:pt x="1107" y="2844"/>
                  <a:pt x="1107" y="2844"/>
                </a:cubicBezTo>
                <a:cubicBezTo>
                  <a:pt x="1107" y="2370"/>
                  <a:pt x="1107" y="2370"/>
                  <a:pt x="1107" y="2370"/>
                </a:cubicBezTo>
                <a:cubicBezTo>
                  <a:pt x="633" y="2370"/>
                  <a:pt x="633" y="2370"/>
                  <a:pt x="633" y="2370"/>
                </a:cubicBezTo>
                <a:lnTo>
                  <a:pt x="633" y="2844"/>
                </a:lnTo>
                <a:close/>
                <a:moveTo>
                  <a:pt x="633" y="2291"/>
                </a:moveTo>
                <a:cubicBezTo>
                  <a:pt x="1107" y="2291"/>
                  <a:pt x="1107" y="2291"/>
                  <a:pt x="1107" y="2291"/>
                </a:cubicBezTo>
                <a:cubicBezTo>
                  <a:pt x="1107" y="1812"/>
                  <a:pt x="1107" y="1812"/>
                  <a:pt x="1107" y="1812"/>
                </a:cubicBezTo>
                <a:cubicBezTo>
                  <a:pt x="633" y="1812"/>
                  <a:pt x="633" y="1812"/>
                  <a:pt x="633" y="1812"/>
                </a:cubicBezTo>
                <a:lnTo>
                  <a:pt x="633" y="2291"/>
                </a:lnTo>
                <a:close/>
                <a:moveTo>
                  <a:pt x="0" y="711"/>
                </a:moveTo>
                <a:cubicBezTo>
                  <a:pt x="0" y="493"/>
                  <a:pt x="177" y="316"/>
                  <a:pt x="396" y="316"/>
                </a:cubicBezTo>
                <a:cubicBezTo>
                  <a:pt x="554" y="316"/>
                  <a:pt x="554" y="316"/>
                  <a:pt x="554" y="316"/>
                </a:cubicBezTo>
                <a:cubicBezTo>
                  <a:pt x="554" y="1106"/>
                  <a:pt x="554" y="1106"/>
                  <a:pt x="554" y="1106"/>
                </a:cubicBezTo>
                <a:cubicBezTo>
                  <a:pt x="870" y="1106"/>
                  <a:pt x="858" y="1106"/>
                  <a:pt x="1186" y="1106"/>
                </a:cubicBezTo>
                <a:cubicBezTo>
                  <a:pt x="1186" y="316"/>
                  <a:pt x="1186" y="316"/>
                  <a:pt x="1186" y="316"/>
                </a:cubicBezTo>
                <a:cubicBezTo>
                  <a:pt x="2766" y="316"/>
                  <a:pt x="2766" y="316"/>
                  <a:pt x="2766" y="316"/>
                </a:cubicBezTo>
                <a:cubicBezTo>
                  <a:pt x="2766" y="1106"/>
                  <a:pt x="2766" y="1106"/>
                  <a:pt x="2766" y="1106"/>
                </a:cubicBezTo>
                <a:cubicBezTo>
                  <a:pt x="3070" y="1106"/>
                  <a:pt x="3070" y="1106"/>
                  <a:pt x="3398" y="1106"/>
                </a:cubicBezTo>
                <a:cubicBezTo>
                  <a:pt x="3398" y="316"/>
                  <a:pt x="3398" y="316"/>
                  <a:pt x="3398" y="316"/>
                </a:cubicBezTo>
                <a:cubicBezTo>
                  <a:pt x="3556" y="316"/>
                  <a:pt x="3556" y="316"/>
                  <a:pt x="3556" y="316"/>
                </a:cubicBezTo>
                <a:cubicBezTo>
                  <a:pt x="3774" y="316"/>
                  <a:pt x="3951" y="493"/>
                  <a:pt x="3951" y="711"/>
                </a:cubicBezTo>
                <a:cubicBezTo>
                  <a:pt x="3951" y="1580"/>
                  <a:pt x="3951" y="1580"/>
                  <a:pt x="3951" y="1580"/>
                </a:cubicBezTo>
                <a:cubicBezTo>
                  <a:pt x="2260" y="1580"/>
                  <a:pt x="1897" y="1580"/>
                  <a:pt x="0" y="1580"/>
                </a:cubicBezTo>
                <a:lnTo>
                  <a:pt x="0" y="711"/>
                </a:lnTo>
                <a:close/>
                <a:moveTo>
                  <a:pt x="2845" y="237"/>
                </a:moveTo>
                <a:cubicBezTo>
                  <a:pt x="2845" y="106"/>
                  <a:pt x="2951" y="0"/>
                  <a:pt x="3082" y="0"/>
                </a:cubicBezTo>
                <a:cubicBezTo>
                  <a:pt x="3213" y="0"/>
                  <a:pt x="3319" y="106"/>
                  <a:pt x="3319" y="237"/>
                </a:cubicBezTo>
                <a:cubicBezTo>
                  <a:pt x="3319" y="1027"/>
                  <a:pt x="3319" y="1027"/>
                  <a:pt x="3319" y="1027"/>
                </a:cubicBezTo>
                <a:cubicBezTo>
                  <a:pt x="3319" y="1027"/>
                  <a:pt x="3138" y="1027"/>
                  <a:pt x="2845" y="1027"/>
                </a:cubicBezTo>
                <a:cubicBezTo>
                  <a:pt x="2845" y="891"/>
                  <a:pt x="2845" y="237"/>
                  <a:pt x="2845" y="237"/>
                </a:cubicBezTo>
                <a:close/>
                <a:moveTo>
                  <a:pt x="633" y="237"/>
                </a:moveTo>
                <a:cubicBezTo>
                  <a:pt x="633" y="106"/>
                  <a:pt x="739" y="0"/>
                  <a:pt x="870" y="0"/>
                </a:cubicBezTo>
                <a:cubicBezTo>
                  <a:pt x="1001" y="0"/>
                  <a:pt x="1107" y="106"/>
                  <a:pt x="1107" y="237"/>
                </a:cubicBezTo>
                <a:cubicBezTo>
                  <a:pt x="1107" y="1027"/>
                  <a:pt x="1107" y="1027"/>
                  <a:pt x="1107" y="1027"/>
                </a:cubicBezTo>
                <a:cubicBezTo>
                  <a:pt x="1107" y="1027"/>
                  <a:pt x="847" y="1027"/>
                  <a:pt x="633" y="1027"/>
                </a:cubicBezTo>
                <a:cubicBezTo>
                  <a:pt x="633" y="1072"/>
                  <a:pt x="633" y="237"/>
                  <a:pt x="633" y="2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8" name="Freeform: Shape 20">
            <a:extLst>
              <a:ext uri="{FF2B5EF4-FFF2-40B4-BE49-F238E27FC236}">
                <a16:creationId xmlns:a16="http://schemas.microsoft.com/office/drawing/2014/main" id="{D300103E-2859-5734-362C-A2488B321244}"/>
              </a:ext>
            </a:extLst>
          </p:cNvPr>
          <p:cNvSpPr>
            <a:spLocks/>
          </p:cNvSpPr>
          <p:nvPr/>
        </p:nvSpPr>
        <p:spPr bwMode="auto">
          <a:xfrm>
            <a:off x="2082977" y="4133480"/>
            <a:ext cx="694595" cy="694595"/>
          </a:xfrm>
          <a:custGeom>
            <a:avLst/>
            <a:gdLst>
              <a:gd name="T0" fmla="*/ 1424804 w 1341438"/>
              <a:gd name="T1" fmla="*/ 976171 h 1341438"/>
              <a:gd name="T2" fmla="*/ 277295 w 1341438"/>
              <a:gd name="T3" fmla="*/ 649654 h 1341438"/>
              <a:gd name="T4" fmla="*/ 216426 w 1341438"/>
              <a:gd name="T5" fmla="*/ 876225 h 1341438"/>
              <a:gd name="T6" fmla="*/ 240849 w 1341438"/>
              <a:gd name="T7" fmla="*/ 1155024 h 1341438"/>
              <a:gd name="T8" fmla="*/ 370479 w 1341438"/>
              <a:gd name="T9" fmla="*/ 1409400 h 1341438"/>
              <a:gd name="T10" fmla="*/ 584651 w 1341438"/>
              <a:gd name="T11" fmla="*/ 1594639 h 1341438"/>
              <a:gd name="T12" fmla="*/ 858189 w 1341438"/>
              <a:gd name="T13" fmla="*/ 1686695 h 1341438"/>
              <a:gd name="T14" fmla="*/ 1117075 w 1341438"/>
              <a:gd name="T15" fmla="*/ 1673920 h 1341438"/>
              <a:gd name="T16" fmla="*/ 1331997 w 1341438"/>
              <a:gd name="T17" fmla="*/ 1588251 h 1341438"/>
              <a:gd name="T18" fmla="*/ 1203960 w 1341438"/>
              <a:gd name="T19" fmla="*/ 343359 h 1341438"/>
              <a:gd name="T20" fmla="*/ 1297593 w 1341438"/>
              <a:gd name="T21" fmla="*/ 448935 h 1341438"/>
              <a:gd name="T22" fmla="*/ 1331436 w 1341438"/>
              <a:gd name="T23" fmla="*/ 593446 h 1341438"/>
              <a:gd name="T24" fmla="*/ 1507794 w 1341438"/>
              <a:gd name="T25" fmla="*/ 672066 h 1341438"/>
              <a:gd name="T26" fmla="*/ 1571343 w 1341438"/>
              <a:gd name="T27" fmla="*/ 841663 h 1341438"/>
              <a:gd name="T28" fmla="*/ 1485984 w 1341438"/>
              <a:gd name="T29" fmla="*/ 738332 h 1341438"/>
              <a:gd name="T30" fmla="*/ 1372423 w 1341438"/>
              <a:gd name="T31" fmla="*/ 654845 h 1341438"/>
              <a:gd name="T32" fmla="*/ 1212234 w 1341438"/>
              <a:gd name="T33" fmla="*/ 623771 h 1341438"/>
              <a:gd name="T34" fmla="*/ 1250588 w 1341438"/>
              <a:gd name="T35" fmla="*/ 517072 h 1341438"/>
              <a:gd name="T36" fmla="*/ 1219378 w 1341438"/>
              <a:gd name="T37" fmla="*/ 424225 h 1341438"/>
              <a:gd name="T38" fmla="*/ 1123491 w 1341438"/>
              <a:gd name="T39" fmla="*/ 382294 h 1341438"/>
              <a:gd name="T40" fmla="*/ 1086639 w 1341438"/>
              <a:gd name="T41" fmla="*/ 356462 h 1341438"/>
              <a:gd name="T42" fmla="*/ 1112209 w 1341438"/>
              <a:gd name="T43" fmla="*/ 325387 h 1341438"/>
              <a:gd name="T44" fmla="*/ 1078761 w 1341438"/>
              <a:gd name="T45" fmla="*/ 288169 h 1341438"/>
              <a:gd name="T46" fmla="*/ 1060385 w 1341438"/>
              <a:gd name="T47" fmla="*/ 323825 h 1341438"/>
              <a:gd name="T48" fmla="*/ 979380 w 1341438"/>
              <a:gd name="T49" fmla="*/ 350849 h 1341438"/>
              <a:gd name="T50" fmla="*/ 946002 w 1341438"/>
              <a:gd name="T51" fmla="*/ 457065 h 1341438"/>
              <a:gd name="T52" fmla="*/ 990255 w 1341438"/>
              <a:gd name="T53" fmla="*/ 530628 h 1341438"/>
              <a:gd name="T54" fmla="*/ 1093763 w 1341438"/>
              <a:gd name="T55" fmla="*/ 556527 h 1341438"/>
              <a:gd name="T56" fmla="*/ 1107264 w 1341438"/>
              <a:gd name="T57" fmla="*/ 609071 h 1341438"/>
              <a:gd name="T58" fmla="*/ 1131266 w 1341438"/>
              <a:gd name="T59" fmla="*/ 714163 h 1341438"/>
              <a:gd name="T60" fmla="*/ 1418162 w 1341438"/>
              <a:gd name="T61" fmla="*/ 749818 h 1341438"/>
              <a:gd name="T62" fmla="*/ 1481166 w 1341438"/>
              <a:gd name="T63" fmla="*/ 868046 h 1341438"/>
              <a:gd name="T64" fmla="*/ 1381785 w 1341438"/>
              <a:gd name="T65" fmla="*/ 795608 h 1341438"/>
              <a:gd name="T66" fmla="*/ 1106515 w 1341438"/>
              <a:gd name="T67" fmla="*/ 766707 h 1341438"/>
              <a:gd name="T68" fmla="*/ 1048010 w 1341438"/>
              <a:gd name="T69" fmla="*/ 683011 h 1341438"/>
              <a:gd name="T70" fmla="*/ 998881 w 1341438"/>
              <a:gd name="T71" fmla="*/ 600064 h 1341438"/>
              <a:gd name="T72" fmla="*/ 907374 w 1341438"/>
              <a:gd name="T73" fmla="*/ 518619 h 1341438"/>
              <a:gd name="T74" fmla="*/ 898374 w 1341438"/>
              <a:gd name="T75" fmla="*/ 377121 h 1341438"/>
              <a:gd name="T76" fmla="*/ 983504 w 1341438"/>
              <a:gd name="T77" fmla="*/ 281038 h 1341438"/>
              <a:gd name="T78" fmla="*/ 802580 w 1341438"/>
              <a:gd name="T79" fmla="*/ 228074 h 1341438"/>
              <a:gd name="T80" fmla="*/ 585402 w 1341438"/>
              <a:gd name="T81" fmla="*/ 309985 h 1341438"/>
              <a:gd name="T82" fmla="*/ 1615681 w 1341438"/>
              <a:gd name="T83" fmla="*/ 1281648 h 1341438"/>
              <a:gd name="T84" fmla="*/ 1685193 w 1341438"/>
              <a:gd name="T85" fmla="*/ 1058459 h 1341438"/>
              <a:gd name="T86" fmla="*/ 1673920 w 1341438"/>
              <a:gd name="T87" fmla="*/ 785672 h 1341438"/>
              <a:gd name="T88" fmla="*/ 1556314 w 1341438"/>
              <a:gd name="T89" fmla="*/ 524533 h 1341438"/>
              <a:gd name="T90" fmla="*/ 1351536 w 1341438"/>
              <a:gd name="T91" fmla="*/ 328773 h 1341438"/>
              <a:gd name="T92" fmla="*/ 1083632 w 1341438"/>
              <a:gd name="T93" fmla="*/ 224316 h 1341438"/>
              <a:gd name="T94" fmla="*/ 1121207 w 1341438"/>
              <a:gd name="T95" fmla="*/ 15029 h 1341438"/>
              <a:gd name="T96" fmla="*/ 1466137 w 1341438"/>
              <a:gd name="T97" fmla="*/ 150295 h 1341438"/>
              <a:gd name="T98" fmla="*/ 1729530 w 1341438"/>
              <a:gd name="T99" fmla="*/ 400915 h 1341438"/>
              <a:gd name="T100" fmla="*/ 1880577 w 1341438"/>
              <a:gd name="T101" fmla="*/ 737577 h 1341438"/>
              <a:gd name="T102" fmla="*/ 1889971 w 1341438"/>
              <a:gd name="T103" fmla="*/ 1120832 h 1341438"/>
              <a:gd name="T104" fmla="*/ 1755080 w 1341438"/>
              <a:gd name="T105" fmla="*/ 1466137 h 1341438"/>
              <a:gd name="T106" fmla="*/ 1504087 w 1341438"/>
              <a:gd name="T107" fmla="*/ 1729154 h 1341438"/>
              <a:gd name="T108" fmla="*/ 1167800 w 1341438"/>
              <a:gd name="T109" fmla="*/ 1880577 h 1341438"/>
              <a:gd name="T110" fmla="*/ 807465 w 1341438"/>
              <a:gd name="T111" fmla="*/ 1893729 h 1341438"/>
              <a:gd name="T112" fmla="*/ 458778 w 1341438"/>
              <a:gd name="T113" fmla="*/ 1767104 h 1341438"/>
              <a:gd name="T114" fmla="*/ 189748 w 1341438"/>
              <a:gd name="T115" fmla="*/ 1522497 h 1341438"/>
              <a:gd name="T116" fmla="*/ 30058 w 1341438"/>
              <a:gd name="T117" fmla="*/ 1190719 h 1341438"/>
              <a:gd name="T118" fmla="*/ 11271 w 1341438"/>
              <a:gd name="T119" fmla="*/ 807841 h 1341438"/>
              <a:gd name="T120" fmla="*/ 137896 w 1341438"/>
              <a:gd name="T121" fmla="*/ 458779 h 1341438"/>
              <a:gd name="T122" fmla="*/ 382503 w 1341438"/>
              <a:gd name="T123" fmla="*/ 189373 h 1341438"/>
              <a:gd name="T124" fmla="*/ 714656 w 1341438"/>
              <a:gd name="T125" fmla="*/ 30060 h 134143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1341438" h="1341438">
                <a:moveTo>
                  <a:pt x="824769" y="688975"/>
                </a:moveTo>
                <a:lnTo>
                  <a:pt x="979487" y="688975"/>
                </a:lnTo>
                <a:lnTo>
                  <a:pt x="979487" y="809625"/>
                </a:lnTo>
                <a:lnTo>
                  <a:pt x="944636" y="809625"/>
                </a:lnTo>
                <a:lnTo>
                  <a:pt x="824769" y="688975"/>
                </a:lnTo>
                <a:close/>
                <a:moveTo>
                  <a:pt x="230187" y="688975"/>
                </a:moveTo>
                <a:lnTo>
                  <a:pt x="553352" y="688975"/>
                </a:lnTo>
                <a:lnTo>
                  <a:pt x="673219" y="809625"/>
                </a:lnTo>
                <a:lnTo>
                  <a:pt x="230187" y="809625"/>
                </a:lnTo>
                <a:lnTo>
                  <a:pt x="230187" y="688975"/>
                </a:lnTo>
                <a:close/>
                <a:moveTo>
                  <a:pt x="1066800" y="687387"/>
                </a:moveTo>
                <a:lnTo>
                  <a:pt x="1106488" y="687387"/>
                </a:lnTo>
                <a:lnTo>
                  <a:pt x="1106488" y="808037"/>
                </a:lnTo>
                <a:lnTo>
                  <a:pt x="1066800" y="808037"/>
                </a:lnTo>
                <a:lnTo>
                  <a:pt x="1066800" y="687387"/>
                </a:lnTo>
                <a:close/>
                <a:moveTo>
                  <a:pt x="1003300" y="687387"/>
                </a:moveTo>
                <a:lnTo>
                  <a:pt x="1042988" y="687387"/>
                </a:lnTo>
                <a:lnTo>
                  <a:pt x="1042988" y="808037"/>
                </a:lnTo>
                <a:lnTo>
                  <a:pt x="1003300" y="808037"/>
                </a:lnTo>
                <a:lnTo>
                  <a:pt x="1003300" y="687387"/>
                </a:lnTo>
                <a:close/>
                <a:moveTo>
                  <a:pt x="251354" y="361421"/>
                </a:moveTo>
                <a:lnTo>
                  <a:pt x="245533" y="369888"/>
                </a:lnTo>
                <a:lnTo>
                  <a:pt x="239712" y="378090"/>
                </a:lnTo>
                <a:lnTo>
                  <a:pt x="233892" y="386292"/>
                </a:lnTo>
                <a:lnTo>
                  <a:pt x="228600" y="395023"/>
                </a:lnTo>
                <a:lnTo>
                  <a:pt x="223573" y="403490"/>
                </a:lnTo>
                <a:lnTo>
                  <a:pt x="218281" y="412486"/>
                </a:lnTo>
                <a:lnTo>
                  <a:pt x="213254" y="421217"/>
                </a:lnTo>
                <a:lnTo>
                  <a:pt x="208492" y="430213"/>
                </a:lnTo>
                <a:lnTo>
                  <a:pt x="203729" y="439209"/>
                </a:lnTo>
                <a:lnTo>
                  <a:pt x="199496" y="448469"/>
                </a:lnTo>
                <a:lnTo>
                  <a:pt x="195262" y="457465"/>
                </a:lnTo>
                <a:lnTo>
                  <a:pt x="191294" y="466990"/>
                </a:lnTo>
                <a:lnTo>
                  <a:pt x="187060" y="476250"/>
                </a:lnTo>
                <a:lnTo>
                  <a:pt x="183356" y="485775"/>
                </a:lnTo>
                <a:lnTo>
                  <a:pt x="179916" y="495565"/>
                </a:lnTo>
                <a:lnTo>
                  <a:pt x="176741" y="505090"/>
                </a:lnTo>
                <a:lnTo>
                  <a:pt x="173566" y="514879"/>
                </a:lnTo>
                <a:lnTo>
                  <a:pt x="170391" y="524934"/>
                </a:lnTo>
                <a:lnTo>
                  <a:pt x="167481" y="534988"/>
                </a:lnTo>
                <a:lnTo>
                  <a:pt x="164835" y="544777"/>
                </a:lnTo>
                <a:lnTo>
                  <a:pt x="162719" y="554832"/>
                </a:lnTo>
                <a:lnTo>
                  <a:pt x="160337" y="565150"/>
                </a:lnTo>
                <a:lnTo>
                  <a:pt x="158221" y="575469"/>
                </a:lnTo>
                <a:lnTo>
                  <a:pt x="156633" y="585788"/>
                </a:lnTo>
                <a:lnTo>
                  <a:pt x="154781" y="596107"/>
                </a:lnTo>
                <a:lnTo>
                  <a:pt x="153458" y="606690"/>
                </a:lnTo>
                <a:lnTo>
                  <a:pt x="152400" y="617009"/>
                </a:lnTo>
                <a:lnTo>
                  <a:pt x="151606" y="627592"/>
                </a:lnTo>
                <a:lnTo>
                  <a:pt x="150548" y="638440"/>
                </a:lnTo>
                <a:lnTo>
                  <a:pt x="150019" y="649023"/>
                </a:lnTo>
                <a:lnTo>
                  <a:pt x="149754" y="659871"/>
                </a:lnTo>
                <a:lnTo>
                  <a:pt x="149754" y="670719"/>
                </a:lnTo>
                <a:lnTo>
                  <a:pt x="149754" y="684213"/>
                </a:lnTo>
                <a:lnTo>
                  <a:pt x="150283" y="697707"/>
                </a:lnTo>
                <a:lnTo>
                  <a:pt x="151077" y="710671"/>
                </a:lnTo>
                <a:lnTo>
                  <a:pt x="152400" y="724165"/>
                </a:lnTo>
                <a:lnTo>
                  <a:pt x="153723" y="737130"/>
                </a:lnTo>
                <a:lnTo>
                  <a:pt x="155839" y="750094"/>
                </a:lnTo>
                <a:lnTo>
                  <a:pt x="157691" y="763059"/>
                </a:lnTo>
                <a:lnTo>
                  <a:pt x="160337" y="776023"/>
                </a:lnTo>
                <a:lnTo>
                  <a:pt x="162983" y="788459"/>
                </a:lnTo>
                <a:lnTo>
                  <a:pt x="166158" y="801159"/>
                </a:lnTo>
                <a:lnTo>
                  <a:pt x="169598" y="813330"/>
                </a:lnTo>
                <a:lnTo>
                  <a:pt x="173302" y="825765"/>
                </a:lnTo>
                <a:lnTo>
                  <a:pt x="177271" y="837936"/>
                </a:lnTo>
                <a:lnTo>
                  <a:pt x="181239" y="849842"/>
                </a:lnTo>
                <a:lnTo>
                  <a:pt x="185737" y="861748"/>
                </a:lnTo>
                <a:lnTo>
                  <a:pt x="190500" y="873655"/>
                </a:lnTo>
                <a:lnTo>
                  <a:pt x="195791" y="885296"/>
                </a:lnTo>
                <a:lnTo>
                  <a:pt x="201083" y="896673"/>
                </a:lnTo>
                <a:lnTo>
                  <a:pt x="206639" y="907786"/>
                </a:lnTo>
                <a:lnTo>
                  <a:pt x="212460" y="918898"/>
                </a:lnTo>
                <a:lnTo>
                  <a:pt x="218546" y="930011"/>
                </a:lnTo>
                <a:lnTo>
                  <a:pt x="225160" y="940859"/>
                </a:lnTo>
                <a:lnTo>
                  <a:pt x="231775" y="951442"/>
                </a:lnTo>
                <a:lnTo>
                  <a:pt x="238654" y="962026"/>
                </a:lnTo>
                <a:lnTo>
                  <a:pt x="245798" y="972344"/>
                </a:lnTo>
                <a:lnTo>
                  <a:pt x="253206" y="982398"/>
                </a:lnTo>
                <a:lnTo>
                  <a:pt x="260879" y="992453"/>
                </a:lnTo>
                <a:lnTo>
                  <a:pt x="268552" y="1001978"/>
                </a:lnTo>
                <a:lnTo>
                  <a:pt x="276754" y="1011767"/>
                </a:lnTo>
                <a:lnTo>
                  <a:pt x="285221" y="1021292"/>
                </a:lnTo>
                <a:lnTo>
                  <a:pt x="293687" y="1030288"/>
                </a:lnTo>
                <a:lnTo>
                  <a:pt x="302154" y="1039284"/>
                </a:lnTo>
                <a:lnTo>
                  <a:pt x="311414" y="1048015"/>
                </a:lnTo>
                <a:lnTo>
                  <a:pt x="320410" y="1056746"/>
                </a:lnTo>
                <a:lnTo>
                  <a:pt x="329935" y="1064949"/>
                </a:lnTo>
                <a:lnTo>
                  <a:pt x="339460" y="1072886"/>
                </a:lnTo>
                <a:lnTo>
                  <a:pt x="348985" y="1080559"/>
                </a:lnTo>
                <a:lnTo>
                  <a:pt x="359039" y="1088232"/>
                </a:lnTo>
                <a:lnTo>
                  <a:pt x="369358" y="1095640"/>
                </a:lnTo>
                <a:lnTo>
                  <a:pt x="379677" y="1102784"/>
                </a:lnTo>
                <a:lnTo>
                  <a:pt x="389996" y="1109663"/>
                </a:lnTo>
                <a:lnTo>
                  <a:pt x="400844" y="1116542"/>
                </a:lnTo>
                <a:lnTo>
                  <a:pt x="411692" y="1122892"/>
                </a:lnTo>
                <a:lnTo>
                  <a:pt x="422540" y="1128978"/>
                </a:lnTo>
                <a:lnTo>
                  <a:pt x="433652" y="1134799"/>
                </a:lnTo>
                <a:lnTo>
                  <a:pt x="445029" y="1140619"/>
                </a:lnTo>
                <a:lnTo>
                  <a:pt x="456406" y="1145911"/>
                </a:lnTo>
                <a:lnTo>
                  <a:pt x="467783" y="1150938"/>
                </a:lnTo>
                <a:lnTo>
                  <a:pt x="479954" y="1155701"/>
                </a:lnTo>
                <a:lnTo>
                  <a:pt x="491596" y="1160199"/>
                </a:lnTo>
                <a:lnTo>
                  <a:pt x="503502" y="1164696"/>
                </a:lnTo>
                <a:lnTo>
                  <a:pt x="515937" y="1168665"/>
                </a:lnTo>
                <a:lnTo>
                  <a:pt x="528108" y="1172105"/>
                </a:lnTo>
                <a:lnTo>
                  <a:pt x="540544" y="1175544"/>
                </a:lnTo>
                <a:lnTo>
                  <a:pt x="552979" y="1178455"/>
                </a:lnTo>
                <a:lnTo>
                  <a:pt x="565944" y="1181365"/>
                </a:lnTo>
                <a:lnTo>
                  <a:pt x="578379" y="1183746"/>
                </a:lnTo>
                <a:lnTo>
                  <a:pt x="591344" y="1185863"/>
                </a:lnTo>
                <a:lnTo>
                  <a:pt x="604308" y="1187715"/>
                </a:lnTo>
                <a:lnTo>
                  <a:pt x="617538" y="1189038"/>
                </a:lnTo>
                <a:lnTo>
                  <a:pt x="630767" y="1190361"/>
                </a:lnTo>
                <a:lnTo>
                  <a:pt x="643731" y="1191155"/>
                </a:lnTo>
                <a:lnTo>
                  <a:pt x="657225" y="1191684"/>
                </a:lnTo>
                <a:lnTo>
                  <a:pt x="670719" y="1191949"/>
                </a:lnTo>
                <a:lnTo>
                  <a:pt x="681567" y="1191684"/>
                </a:lnTo>
                <a:lnTo>
                  <a:pt x="692415" y="1191419"/>
                </a:lnTo>
                <a:lnTo>
                  <a:pt x="703263" y="1190890"/>
                </a:lnTo>
                <a:lnTo>
                  <a:pt x="713846" y="1190361"/>
                </a:lnTo>
                <a:lnTo>
                  <a:pt x="724429" y="1189038"/>
                </a:lnTo>
                <a:lnTo>
                  <a:pt x="735013" y="1187980"/>
                </a:lnTo>
                <a:lnTo>
                  <a:pt x="745331" y="1186657"/>
                </a:lnTo>
                <a:lnTo>
                  <a:pt x="755915" y="1184805"/>
                </a:lnTo>
                <a:lnTo>
                  <a:pt x="766234" y="1183217"/>
                </a:lnTo>
                <a:lnTo>
                  <a:pt x="776553" y="1181101"/>
                </a:lnTo>
                <a:lnTo>
                  <a:pt x="786607" y="1178719"/>
                </a:lnTo>
                <a:lnTo>
                  <a:pt x="796926" y="1176603"/>
                </a:lnTo>
                <a:lnTo>
                  <a:pt x="806980" y="1173957"/>
                </a:lnTo>
                <a:lnTo>
                  <a:pt x="816769" y="1171046"/>
                </a:lnTo>
                <a:lnTo>
                  <a:pt x="826559" y="1168401"/>
                </a:lnTo>
                <a:lnTo>
                  <a:pt x="836613" y="1165226"/>
                </a:lnTo>
                <a:lnTo>
                  <a:pt x="846138" y="1161786"/>
                </a:lnTo>
                <a:lnTo>
                  <a:pt x="855663" y="1158082"/>
                </a:lnTo>
                <a:lnTo>
                  <a:pt x="865453" y="1154378"/>
                </a:lnTo>
                <a:lnTo>
                  <a:pt x="874713" y="1150674"/>
                </a:lnTo>
                <a:lnTo>
                  <a:pt x="883973" y="1146176"/>
                </a:lnTo>
                <a:lnTo>
                  <a:pt x="893498" y="1141942"/>
                </a:lnTo>
                <a:lnTo>
                  <a:pt x="902494" y="1137709"/>
                </a:lnTo>
                <a:lnTo>
                  <a:pt x="911755" y="1133211"/>
                </a:lnTo>
                <a:lnTo>
                  <a:pt x="920486" y="1128184"/>
                </a:lnTo>
                <a:lnTo>
                  <a:pt x="929482" y="1123421"/>
                </a:lnTo>
                <a:lnTo>
                  <a:pt x="937948" y="1118394"/>
                </a:lnTo>
                <a:lnTo>
                  <a:pt x="946680" y="1112838"/>
                </a:lnTo>
                <a:lnTo>
                  <a:pt x="955146" y="1107546"/>
                </a:lnTo>
                <a:lnTo>
                  <a:pt x="963613" y="1101990"/>
                </a:lnTo>
                <a:lnTo>
                  <a:pt x="971815" y="1095905"/>
                </a:lnTo>
                <a:lnTo>
                  <a:pt x="980017" y="1090349"/>
                </a:lnTo>
                <a:lnTo>
                  <a:pt x="251354" y="361421"/>
                </a:lnTo>
                <a:close/>
                <a:moveTo>
                  <a:pt x="785564" y="228600"/>
                </a:moveTo>
                <a:lnTo>
                  <a:pt x="792978" y="229127"/>
                </a:lnTo>
                <a:lnTo>
                  <a:pt x="800392" y="229655"/>
                </a:lnTo>
                <a:lnTo>
                  <a:pt x="807806" y="230446"/>
                </a:lnTo>
                <a:lnTo>
                  <a:pt x="814956" y="231500"/>
                </a:lnTo>
                <a:lnTo>
                  <a:pt x="821840" y="233082"/>
                </a:lnTo>
                <a:lnTo>
                  <a:pt x="828725" y="234664"/>
                </a:lnTo>
                <a:lnTo>
                  <a:pt x="835080" y="236773"/>
                </a:lnTo>
                <a:lnTo>
                  <a:pt x="841434" y="239145"/>
                </a:lnTo>
                <a:lnTo>
                  <a:pt x="847789" y="241782"/>
                </a:lnTo>
                <a:lnTo>
                  <a:pt x="853615" y="244681"/>
                </a:lnTo>
                <a:lnTo>
                  <a:pt x="859440" y="247845"/>
                </a:lnTo>
                <a:lnTo>
                  <a:pt x="865001" y="251536"/>
                </a:lnTo>
                <a:lnTo>
                  <a:pt x="870032" y="255227"/>
                </a:lnTo>
                <a:lnTo>
                  <a:pt x="875327" y="259181"/>
                </a:lnTo>
                <a:lnTo>
                  <a:pt x="880094" y="263135"/>
                </a:lnTo>
                <a:lnTo>
                  <a:pt x="884595" y="267617"/>
                </a:lnTo>
                <a:lnTo>
                  <a:pt x="888832" y="272362"/>
                </a:lnTo>
                <a:lnTo>
                  <a:pt x="892804" y="277371"/>
                </a:lnTo>
                <a:lnTo>
                  <a:pt x="897040" y="282117"/>
                </a:lnTo>
                <a:lnTo>
                  <a:pt x="900482" y="287653"/>
                </a:lnTo>
                <a:lnTo>
                  <a:pt x="903395" y="292925"/>
                </a:lnTo>
                <a:lnTo>
                  <a:pt x="906573" y="298462"/>
                </a:lnTo>
                <a:lnTo>
                  <a:pt x="909220" y="303998"/>
                </a:lnTo>
                <a:lnTo>
                  <a:pt x="911868" y="310061"/>
                </a:lnTo>
                <a:lnTo>
                  <a:pt x="913722" y="316125"/>
                </a:lnTo>
                <a:lnTo>
                  <a:pt x="915840" y="321924"/>
                </a:lnTo>
                <a:lnTo>
                  <a:pt x="917164" y="328252"/>
                </a:lnTo>
                <a:lnTo>
                  <a:pt x="918753" y="334579"/>
                </a:lnTo>
                <a:lnTo>
                  <a:pt x="919547" y="341169"/>
                </a:lnTo>
                <a:lnTo>
                  <a:pt x="920342" y="347496"/>
                </a:lnTo>
                <a:lnTo>
                  <a:pt x="920606" y="353824"/>
                </a:lnTo>
                <a:lnTo>
                  <a:pt x="920871" y="360678"/>
                </a:lnTo>
                <a:lnTo>
                  <a:pt x="920606" y="367532"/>
                </a:lnTo>
                <a:lnTo>
                  <a:pt x="920077" y="374650"/>
                </a:lnTo>
                <a:lnTo>
                  <a:pt x="919018" y="381768"/>
                </a:lnTo>
                <a:lnTo>
                  <a:pt x="917694" y="388886"/>
                </a:lnTo>
                <a:lnTo>
                  <a:pt x="915840" y="396268"/>
                </a:lnTo>
                <a:lnTo>
                  <a:pt x="913722" y="403386"/>
                </a:lnTo>
                <a:lnTo>
                  <a:pt x="911339" y="410767"/>
                </a:lnTo>
                <a:lnTo>
                  <a:pt x="908426" y="417885"/>
                </a:lnTo>
                <a:lnTo>
                  <a:pt x="937553" y="417885"/>
                </a:lnTo>
                <a:lnTo>
                  <a:pt x="947350" y="418149"/>
                </a:lnTo>
                <a:lnTo>
                  <a:pt x="956618" y="418940"/>
                </a:lnTo>
                <a:lnTo>
                  <a:pt x="966150" y="420258"/>
                </a:lnTo>
                <a:lnTo>
                  <a:pt x="974888" y="421840"/>
                </a:lnTo>
                <a:lnTo>
                  <a:pt x="983891" y="424212"/>
                </a:lnTo>
                <a:lnTo>
                  <a:pt x="992364" y="426849"/>
                </a:lnTo>
                <a:lnTo>
                  <a:pt x="1000308" y="430012"/>
                </a:lnTo>
                <a:lnTo>
                  <a:pt x="1008252" y="433176"/>
                </a:lnTo>
                <a:lnTo>
                  <a:pt x="1016195" y="436866"/>
                </a:lnTo>
                <a:lnTo>
                  <a:pt x="1023609" y="441348"/>
                </a:lnTo>
                <a:lnTo>
                  <a:pt x="1030759" y="445830"/>
                </a:lnTo>
                <a:lnTo>
                  <a:pt x="1037643" y="450575"/>
                </a:lnTo>
                <a:lnTo>
                  <a:pt x="1043998" y="455848"/>
                </a:lnTo>
                <a:lnTo>
                  <a:pt x="1050353" y="461120"/>
                </a:lnTo>
                <a:lnTo>
                  <a:pt x="1056443" y="467184"/>
                </a:lnTo>
                <a:lnTo>
                  <a:pt x="1061739" y="473247"/>
                </a:lnTo>
                <a:lnTo>
                  <a:pt x="1067299" y="479311"/>
                </a:lnTo>
                <a:lnTo>
                  <a:pt x="1072066" y="485901"/>
                </a:lnTo>
                <a:lnTo>
                  <a:pt x="1076567" y="492756"/>
                </a:lnTo>
                <a:lnTo>
                  <a:pt x="1081068" y="499610"/>
                </a:lnTo>
                <a:lnTo>
                  <a:pt x="1085040" y="506728"/>
                </a:lnTo>
                <a:lnTo>
                  <a:pt x="1088747" y="514109"/>
                </a:lnTo>
                <a:lnTo>
                  <a:pt x="1091925" y="521491"/>
                </a:lnTo>
                <a:lnTo>
                  <a:pt x="1095102" y="528873"/>
                </a:lnTo>
                <a:lnTo>
                  <a:pt x="1097485" y="536518"/>
                </a:lnTo>
                <a:lnTo>
                  <a:pt x="1099869" y="544163"/>
                </a:lnTo>
                <a:lnTo>
                  <a:pt x="1101722" y="552336"/>
                </a:lnTo>
                <a:lnTo>
                  <a:pt x="1103576" y="560244"/>
                </a:lnTo>
                <a:lnTo>
                  <a:pt x="1104635" y="568153"/>
                </a:lnTo>
                <a:lnTo>
                  <a:pt x="1105429" y="576326"/>
                </a:lnTo>
                <a:lnTo>
                  <a:pt x="1106223" y="584498"/>
                </a:lnTo>
                <a:lnTo>
                  <a:pt x="1106488" y="592671"/>
                </a:lnTo>
                <a:lnTo>
                  <a:pt x="1106488" y="666223"/>
                </a:lnTo>
                <a:lnTo>
                  <a:pt x="1106488" y="666750"/>
                </a:lnTo>
                <a:lnTo>
                  <a:pt x="1066240" y="666223"/>
                </a:lnTo>
                <a:lnTo>
                  <a:pt x="1066240" y="592671"/>
                </a:lnTo>
                <a:lnTo>
                  <a:pt x="1065711" y="586080"/>
                </a:lnTo>
                <a:lnTo>
                  <a:pt x="1065446" y="579753"/>
                </a:lnTo>
                <a:lnTo>
                  <a:pt x="1064652" y="573689"/>
                </a:lnTo>
                <a:lnTo>
                  <a:pt x="1063857" y="567362"/>
                </a:lnTo>
                <a:lnTo>
                  <a:pt x="1062268" y="561035"/>
                </a:lnTo>
                <a:lnTo>
                  <a:pt x="1060945" y="554708"/>
                </a:lnTo>
                <a:lnTo>
                  <a:pt x="1059356" y="548908"/>
                </a:lnTo>
                <a:lnTo>
                  <a:pt x="1056973" y="542581"/>
                </a:lnTo>
                <a:lnTo>
                  <a:pt x="1054590" y="536781"/>
                </a:lnTo>
                <a:lnTo>
                  <a:pt x="1052206" y="530982"/>
                </a:lnTo>
                <a:lnTo>
                  <a:pt x="1049294" y="525182"/>
                </a:lnTo>
                <a:lnTo>
                  <a:pt x="1046381" y="519909"/>
                </a:lnTo>
                <a:lnTo>
                  <a:pt x="1042939" y="514373"/>
                </a:lnTo>
                <a:lnTo>
                  <a:pt x="1039497" y="509364"/>
                </a:lnTo>
                <a:lnTo>
                  <a:pt x="1035525" y="504355"/>
                </a:lnTo>
                <a:lnTo>
                  <a:pt x="1031553" y="499610"/>
                </a:lnTo>
                <a:lnTo>
                  <a:pt x="1027316" y="495128"/>
                </a:lnTo>
                <a:lnTo>
                  <a:pt x="1023080" y="490383"/>
                </a:lnTo>
                <a:lnTo>
                  <a:pt x="1018049" y="486428"/>
                </a:lnTo>
                <a:lnTo>
                  <a:pt x="1013283" y="482474"/>
                </a:lnTo>
                <a:lnTo>
                  <a:pt x="1007987" y="478783"/>
                </a:lnTo>
                <a:lnTo>
                  <a:pt x="1002956" y="475356"/>
                </a:lnTo>
                <a:lnTo>
                  <a:pt x="997130" y="472193"/>
                </a:lnTo>
                <a:lnTo>
                  <a:pt x="991570" y="469556"/>
                </a:lnTo>
                <a:lnTo>
                  <a:pt x="985480" y="466920"/>
                </a:lnTo>
                <a:lnTo>
                  <a:pt x="979390" y="464811"/>
                </a:lnTo>
                <a:lnTo>
                  <a:pt x="973035" y="462966"/>
                </a:lnTo>
                <a:lnTo>
                  <a:pt x="966415" y="461120"/>
                </a:lnTo>
                <a:lnTo>
                  <a:pt x="959530" y="459802"/>
                </a:lnTo>
                <a:lnTo>
                  <a:pt x="952381" y="459011"/>
                </a:lnTo>
                <a:lnTo>
                  <a:pt x="945232" y="458220"/>
                </a:lnTo>
                <a:lnTo>
                  <a:pt x="937553" y="457957"/>
                </a:lnTo>
                <a:lnTo>
                  <a:pt x="873739" y="457957"/>
                </a:lnTo>
                <a:lnTo>
                  <a:pt x="870826" y="457957"/>
                </a:lnTo>
                <a:lnTo>
                  <a:pt x="868178" y="457429"/>
                </a:lnTo>
                <a:lnTo>
                  <a:pt x="865530" y="456375"/>
                </a:lnTo>
                <a:lnTo>
                  <a:pt x="863147" y="455320"/>
                </a:lnTo>
                <a:lnTo>
                  <a:pt x="861029" y="453475"/>
                </a:lnTo>
                <a:lnTo>
                  <a:pt x="858911" y="451893"/>
                </a:lnTo>
                <a:lnTo>
                  <a:pt x="857322" y="449521"/>
                </a:lnTo>
                <a:lnTo>
                  <a:pt x="855733" y="447148"/>
                </a:lnTo>
                <a:lnTo>
                  <a:pt x="854674" y="444775"/>
                </a:lnTo>
                <a:lnTo>
                  <a:pt x="854144" y="441875"/>
                </a:lnTo>
                <a:lnTo>
                  <a:pt x="853615" y="439239"/>
                </a:lnTo>
                <a:lnTo>
                  <a:pt x="853615" y="436339"/>
                </a:lnTo>
                <a:lnTo>
                  <a:pt x="854144" y="433966"/>
                </a:lnTo>
                <a:lnTo>
                  <a:pt x="854674" y="431330"/>
                </a:lnTo>
                <a:lnTo>
                  <a:pt x="855733" y="428694"/>
                </a:lnTo>
                <a:lnTo>
                  <a:pt x="857587" y="426058"/>
                </a:lnTo>
                <a:lnTo>
                  <a:pt x="860234" y="422103"/>
                </a:lnTo>
                <a:lnTo>
                  <a:pt x="862882" y="418149"/>
                </a:lnTo>
                <a:lnTo>
                  <a:pt x="865530" y="413931"/>
                </a:lnTo>
                <a:lnTo>
                  <a:pt x="867649" y="409713"/>
                </a:lnTo>
                <a:lnTo>
                  <a:pt x="869767" y="405495"/>
                </a:lnTo>
                <a:lnTo>
                  <a:pt x="871885" y="401013"/>
                </a:lnTo>
                <a:lnTo>
                  <a:pt x="874798" y="392313"/>
                </a:lnTo>
                <a:lnTo>
                  <a:pt x="877446" y="384141"/>
                </a:lnTo>
                <a:lnTo>
                  <a:pt x="879299" y="375705"/>
                </a:lnTo>
                <a:lnTo>
                  <a:pt x="880358" y="367796"/>
                </a:lnTo>
                <a:lnTo>
                  <a:pt x="880623" y="364105"/>
                </a:lnTo>
                <a:lnTo>
                  <a:pt x="880623" y="360414"/>
                </a:lnTo>
                <a:lnTo>
                  <a:pt x="880623" y="355669"/>
                </a:lnTo>
                <a:lnTo>
                  <a:pt x="880358" y="351187"/>
                </a:lnTo>
                <a:lnTo>
                  <a:pt x="879829" y="346178"/>
                </a:lnTo>
                <a:lnTo>
                  <a:pt x="879035" y="341697"/>
                </a:lnTo>
                <a:lnTo>
                  <a:pt x="877975" y="337215"/>
                </a:lnTo>
                <a:lnTo>
                  <a:pt x="876916" y="332733"/>
                </a:lnTo>
                <a:lnTo>
                  <a:pt x="875857" y="328515"/>
                </a:lnTo>
                <a:lnTo>
                  <a:pt x="874004" y="324297"/>
                </a:lnTo>
                <a:lnTo>
                  <a:pt x="872415" y="320343"/>
                </a:lnTo>
                <a:lnTo>
                  <a:pt x="870561" y="316388"/>
                </a:lnTo>
                <a:lnTo>
                  <a:pt x="868708" y="312698"/>
                </a:lnTo>
                <a:lnTo>
                  <a:pt x="866325" y="309007"/>
                </a:lnTo>
                <a:lnTo>
                  <a:pt x="863942" y="305580"/>
                </a:lnTo>
                <a:lnTo>
                  <a:pt x="861558" y="302152"/>
                </a:lnTo>
                <a:lnTo>
                  <a:pt x="858646" y="298725"/>
                </a:lnTo>
                <a:lnTo>
                  <a:pt x="855733" y="295562"/>
                </a:lnTo>
                <a:lnTo>
                  <a:pt x="852556" y="292662"/>
                </a:lnTo>
                <a:lnTo>
                  <a:pt x="849378" y="289762"/>
                </a:lnTo>
                <a:lnTo>
                  <a:pt x="845936" y="287389"/>
                </a:lnTo>
                <a:lnTo>
                  <a:pt x="842494" y="284753"/>
                </a:lnTo>
                <a:lnTo>
                  <a:pt x="838787" y="282380"/>
                </a:lnTo>
                <a:lnTo>
                  <a:pt x="834815" y="280271"/>
                </a:lnTo>
                <a:lnTo>
                  <a:pt x="830578" y="278162"/>
                </a:lnTo>
                <a:lnTo>
                  <a:pt x="826342" y="276317"/>
                </a:lnTo>
                <a:lnTo>
                  <a:pt x="822105" y="274735"/>
                </a:lnTo>
                <a:lnTo>
                  <a:pt x="817074" y="273153"/>
                </a:lnTo>
                <a:lnTo>
                  <a:pt x="812572" y="271835"/>
                </a:lnTo>
                <a:lnTo>
                  <a:pt x="807541" y="270781"/>
                </a:lnTo>
                <a:lnTo>
                  <a:pt x="802246" y="269990"/>
                </a:lnTo>
                <a:lnTo>
                  <a:pt x="796950" y="269462"/>
                </a:lnTo>
                <a:lnTo>
                  <a:pt x="791125" y="269199"/>
                </a:lnTo>
                <a:lnTo>
                  <a:pt x="785564" y="268935"/>
                </a:lnTo>
                <a:lnTo>
                  <a:pt x="783181" y="268935"/>
                </a:lnTo>
                <a:lnTo>
                  <a:pt x="781063" y="268672"/>
                </a:lnTo>
                <a:lnTo>
                  <a:pt x="779474" y="267881"/>
                </a:lnTo>
                <a:lnTo>
                  <a:pt x="777356" y="267353"/>
                </a:lnTo>
                <a:lnTo>
                  <a:pt x="775767" y="266563"/>
                </a:lnTo>
                <a:lnTo>
                  <a:pt x="773913" y="265508"/>
                </a:lnTo>
                <a:lnTo>
                  <a:pt x="772589" y="264190"/>
                </a:lnTo>
                <a:lnTo>
                  <a:pt x="771265" y="263135"/>
                </a:lnTo>
                <a:lnTo>
                  <a:pt x="769677" y="261817"/>
                </a:lnTo>
                <a:lnTo>
                  <a:pt x="768618" y="259972"/>
                </a:lnTo>
                <a:lnTo>
                  <a:pt x="767823" y="258654"/>
                </a:lnTo>
                <a:lnTo>
                  <a:pt x="766764" y="256545"/>
                </a:lnTo>
                <a:lnTo>
                  <a:pt x="765970" y="254963"/>
                </a:lnTo>
                <a:lnTo>
                  <a:pt x="765705" y="252854"/>
                </a:lnTo>
                <a:lnTo>
                  <a:pt x="765175" y="251009"/>
                </a:lnTo>
                <a:lnTo>
                  <a:pt x="765175" y="248899"/>
                </a:lnTo>
                <a:lnTo>
                  <a:pt x="765175" y="247054"/>
                </a:lnTo>
                <a:lnTo>
                  <a:pt x="765705" y="244945"/>
                </a:lnTo>
                <a:lnTo>
                  <a:pt x="765970" y="242836"/>
                </a:lnTo>
                <a:lnTo>
                  <a:pt x="766764" y="241254"/>
                </a:lnTo>
                <a:lnTo>
                  <a:pt x="767823" y="239145"/>
                </a:lnTo>
                <a:lnTo>
                  <a:pt x="768618" y="237827"/>
                </a:lnTo>
                <a:lnTo>
                  <a:pt x="769677" y="235982"/>
                </a:lnTo>
                <a:lnTo>
                  <a:pt x="771265" y="234664"/>
                </a:lnTo>
                <a:lnTo>
                  <a:pt x="772589" y="233609"/>
                </a:lnTo>
                <a:lnTo>
                  <a:pt x="773913" y="232291"/>
                </a:lnTo>
                <a:lnTo>
                  <a:pt x="775767" y="231236"/>
                </a:lnTo>
                <a:lnTo>
                  <a:pt x="777356" y="230446"/>
                </a:lnTo>
                <a:lnTo>
                  <a:pt x="779474" y="229918"/>
                </a:lnTo>
                <a:lnTo>
                  <a:pt x="781063" y="229391"/>
                </a:lnTo>
                <a:lnTo>
                  <a:pt x="783181" y="229127"/>
                </a:lnTo>
                <a:lnTo>
                  <a:pt x="785564" y="228600"/>
                </a:lnTo>
                <a:close/>
                <a:moveTo>
                  <a:pt x="732956" y="188912"/>
                </a:moveTo>
                <a:lnTo>
                  <a:pt x="740614" y="188912"/>
                </a:lnTo>
                <a:lnTo>
                  <a:pt x="742727" y="188912"/>
                </a:lnTo>
                <a:lnTo>
                  <a:pt x="744576" y="189176"/>
                </a:lnTo>
                <a:lnTo>
                  <a:pt x="746688" y="189705"/>
                </a:lnTo>
                <a:lnTo>
                  <a:pt x="748273" y="190233"/>
                </a:lnTo>
                <a:lnTo>
                  <a:pt x="750121" y="191026"/>
                </a:lnTo>
                <a:lnTo>
                  <a:pt x="751706" y="192348"/>
                </a:lnTo>
                <a:lnTo>
                  <a:pt x="753290" y="193405"/>
                </a:lnTo>
                <a:lnTo>
                  <a:pt x="754611" y="194462"/>
                </a:lnTo>
                <a:lnTo>
                  <a:pt x="755931" y="196048"/>
                </a:lnTo>
                <a:lnTo>
                  <a:pt x="757251" y="197633"/>
                </a:lnTo>
                <a:lnTo>
                  <a:pt x="758308" y="198955"/>
                </a:lnTo>
                <a:lnTo>
                  <a:pt x="759100" y="201069"/>
                </a:lnTo>
                <a:lnTo>
                  <a:pt x="759628" y="202919"/>
                </a:lnTo>
                <a:lnTo>
                  <a:pt x="760420" y="204769"/>
                </a:lnTo>
                <a:lnTo>
                  <a:pt x="760685" y="206884"/>
                </a:lnTo>
                <a:lnTo>
                  <a:pt x="760685" y="208734"/>
                </a:lnTo>
                <a:lnTo>
                  <a:pt x="760685" y="210848"/>
                </a:lnTo>
                <a:lnTo>
                  <a:pt x="760420" y="212698"/>
                </a:lnTo>
                <a:lnTo>
                  <a:pt x="759628" y="214812"/>
                </a:lnTo>
                <a:lnTo>
                  <a:pt x="759100" y="216398"/>
                </a:lnTo>
                <a:lnTo>
                  <a:pt x="758308" y="218512"/>
                </a:lnTo>
                <a:lnTo>
                  <a:pt x="757251" y="219834"/>
                </a:lnTo>
                <a:lnTo>
                  <a:pt x="755931" y="221684"/>
                </a:lnTo>
                <a:lnTo>
                  <a:pt x="754875" y="223005"/>
                </a:lnTo>
                <a:lnTo>
                  <a:pt x="753554" y="224063"/>
                </a:lnTo>
                <a:lnTo>
                  <a:pt x="751706" y="225384"/>
                </a:lnTo>
                <a:lnTo>
                  <a:pt x="750121" y="226441"/>
                </a:lnTo>
                <a:lnTo>
                  <a:pt x="748273" y="227234"/>
                </a:lnTo>
                <a:lnTo>
                  <a:pt x="746688" y="228027"/>
                </a:lnTo>
                <a:lnTo>
                  <a:pt x="744576" y="228556"/>
                </a:lnTo>
                <a:lnTo>
                  <a:pt x="742727" y="228820"/>
                </a:lnTo>
                <a:lnTo>
                  <a:pt x="740614" y="228820"/>
                </a:lnTo>
                <a:lnTo>
                  <a:pt x="735069" y="229084"/>
                </a:lnTo>
                <a:lnTo>
                  <a:pt x="729787" y="229349"/>
                </a:lnTo>
                <a:lnTo>
                  <a:pt x="725034" y="230142"/>
                </a:lnTo>
                <a:lnTo>
                  <a:pt x="720280" y="230934"/>
                </a:lnTo>
                <a:lnTo>
                  <a:pt x="716055" y="232256"/>
                </a:lnTo>
                <a:lnTo>
                  <a:pt x="711829" y="233313"/>
                </a:lnTo>
                <a:lnTo>
                  <a:pt x="708132" y="234634"/>
                </a:lnTo>
                <a:lnTo>
                  <a:pt x="704699" y="236484"/>
                </a:lnTo>
                <a:lnTo>
                  <a:pt x="701266" y="238070"/>
                </a:lnTo>
                <a:lnTo>
                  <a:pt x="698097" y="240185"/>
                </a:lnTo>
                <a:lnTo>
                  <a:pt x="694928" y="242563"/>
                </a:lnTo>
                <a:lnTo>
                  <a:pt x="692287" y="244678"/>
                </a:lnTo>
                <a:lnTo>
                  <a:pt x="689647" y="247056"/>
                </a:lnTo>
                <a:lnTo>
                  <a:pt x="687006" y="249699"/>
                </a:lnTo>
                <a:lnTo>
                  <a:pt x="684893" y="252342"/>
                </a:lnTo>
                <a:lnTo>
                  <a:pt x="682516" y="255249"/>
                </a:lnTo>
                <a:lnTo>
                  <a:pt x="680140" y="258156"/>
                </a:lnTo>
                <a:lnTo>
                  <a:pt x="678555" y="261328"/>
                </a:lnTo>
                <a:lnTo>
                  <a:pt x="676442" y="264499"/>
                </a:lnTo>
                <a:lnTo>
                  <a:pt x="674858" y="267935"/>
                </a:lnTo>
                <a:lnTo>
                  <a:pt x="671953" y="274807"/>
                </a:lnTo>
                <a:lnTo>
                  <a:pt x="669576" y="281678"/>
                </a:lnTo>
                <a:lnTo>
                  <a:pt x="667992" y="288814"/>
                </a:lnTo>
                <a:lnTo>
                  <a:pt x="666407" y="296479"/>
                </a:lnTo>
                <a:lnTo>
                  <a:pt x="665615" y="303879"/>
                </a:lnTo>
                <a:lnTo>
                  <a:pt x="665615" y="311015"/>
                </a:lnTo>
                <a:lnTo>
                  <a:pt x="665615" y="314715"/>
                </a:lnTo>
                <a:lnTo>
                  <a:pt x="665879" y="318150"/>
                </a:lnTo>
                <a:lnTo>
                  <a:pt x="666143" y="321850"/>
                </a:lnTo>
                <a:lnTo>
                  <a:pt x="667200" y="325551"/>
                </a:lnTo>
                <a:lnTo>
                  <a:pt x="667728" y="328986"/>
                </a:lnTo>
                <a:lnTo>
                  <a:pt x="668784" y="332686"/>
                </a:lnTo>
                <a:lnTo>
                  <a:pt x="669840" y="336122"/>
                </a:lnTo>
                <a:lnTo>
                  <a:pt x="671425" y="339822"/>
                </a:lnTo>
                <a:lnTo>
                  <a:pt x="672745" y="343258"/>
                </a:lnTo>
                <a:lnTo>
                  <a:pt x="674594" y="346694"/>
                </a:lnTo>
                <a:lnTo>
                  <a:pt x="676178" y="349865"/>
                </a:lnTo>
                <a:lnTo>
                  <a:pt x="678291" y="353037"/>
                </a:lnTo>
                <a:lnTo>
                  <a:pt x="680404" y="356473"/>
                </a:lnTo>
                <a:lnTo>
                  <a:pt x="683045" y="359644"/>
                </a:lnTo>
                <a:lnTo>
                  <a:pt x="685421" y="362551"/>
                </a:lnTo>
                <a:lnTo>
                  <a:pt x="688326" y="365458"/>
                </a:lnTo>
                <a:lnTo>
                  <a:pt x="690967" y="368366"/>
                </a:lnTo>
                <a:lnTo>
                  <a:pt x="694136" y="371009"/>
                </a:lnTo>
                <a:lnTo>
                  <a:pt x="697305" y="373651"/>
                </a:lnTo>
                <a:lnTo>
                  <a:pt x="700738" y="376030"/>
                </a:lnTo>
                <a:lnTo>
                  <a:pt x="704435" y="378144"/>
                </a:lnTo>
                <a:lnTo>
                  <a:pt x="708132" y="380523"/>
                </a:lnTo>
                <a:lnTo>
                  <a:pt x="712094" y="382373"/>
                </a:lnTo>
                <a:lnTo>
                  <a:pt x="716055" y="384223"/>
                </a:lnTo>
                <a:lnTo>
                  <a:pt x="720808" y="385809"/>
                </a:lnTo>
                <a:lnTo>
                  <a:pt x="725298" y="387395"/>
                </a:lnTo>
                <a:lnTo>
                  <a:pt x="729787" y="388452"/>
                </a:lnTo>
                <a:lnTo>
                  <a:pt x="735069" y="389509"/>
                </a:lnTo>
                <a:lnTo>
                  <a:pt x="740086" y="390566"/>
                </a:lnTo>
                <a:lnTo>
                  <a:pt x="745368" y="391095"/>
                </a:lnTo>
                <a:lnTo>
                  <a:pt x="750914" y="391623"/>
                </a:lnTo>
                <a:lnTo>
                  <a:pt x="756987" y="391623"/>
                </a:lnTo>
                <a:lnTo>
                  <a:pt x="764910" y="391359"/>
                </a:lnTo>
                <a:lnTo>
                  <a:pt x="767815" y="391359"/>
                </a:lnTo>
                <a:lnTo>
                  <a:pt x="770192" y="391888"/>
                </a:lnTo>
                <a:lnTo>
                  <a:pt x="772833" y="392680"/>
                </a:lnTo>
                <a:lnTo>
                  <a:pt x="775474" y="393738"/>
                </a:lnTo>
                <a:lnTo>
                  <a:pt x="777586" y="395059"/>
                </a:lnTo>
                <a:lnTo>
                  <a:pt x="779699" y="396645"/>
                </a:lnTo>
                <a:lnTo>
                  <a:pt x="781812" y="398759"/>
                </a:lnTo>
                <a:lnTo>
                  <a:pt x="783396" y="401138"/>
                </a:lnTo>
                <a:lnTo>
                  <a:pt x="784452" y="403516"/>
                </a:lnTo>
                <a:lnTo>
                  <a:pt x="785509" y="406159"/>
                </a:lnTo>
                <a:lnTo>
                  <a:pt x="786037" y="408802"/>
                </a:lnTo>
                <a:lnTo>
                  <a:pt x="786301" y="411445"/>
                </a:lnTo>
                <a:lnTo>
                  <a:pt x="786037" y="414088"/>
                </a:lnTo>
                <a:lnTo>
                  <a:pt x="785509" y="416731"/>
                </a:lnTo>
                <a:lnTo>
                  <a:pt x="784452" y="419374"/>
                </a:lnTo>
                <a:lnTo>
                  <a:pt x="783396" y="421752"/>
                </a:lnTo>
                <a:lnTo>
                  <a:pt x="781283" y="425188"/>
                </a:lnTo>
                <a:lnTo>
                  <a:pt x="779699" y="428888"/>
                </a:lnTo>
                <a:lnTo>
                  <a:pt x="778378" y="433117"/>
                </a:lnTo>
                <a:lnTo>
                  <a:pt x="777058" y="437081"/>
                </a:lnTo>
                <a:lnTo>
                  <a:pt x="776266" y="441310"/>
                </a:lnTo>
                <a:lnTo>
                  <a:pt x="775738" y="445274"/>
                </a:lnTo>
                <a:lnTo>
                  <a:pt x="775210" y="449767"/>
                </a:lnTo>
                <a:lnTo>
                  <a:pt x="775210" y="453996"/>
                </a:lnTo>
                <a:lnTo>
                  <a:pt x="775474" y="459810"/>
                </a:lnTo>
                <a:lnTo>
                  <a:pt x="776002" y="465625"/>
                </a:lnTo>
                <a:lnTo>
                  <a:pt x="777058" y="471175"/>
                </a:lnTo>
                <a:lnTo>
                  <a:pt x="778907" y="476725"/>
                </a:lnTo>
                <a:lnTo>
                  <a:pt x="780755" y="482011"/>
                </a:lnTo>
                <a:lnTo>
                  <a:pt x="783132" y="487032"/>
                </a:lnTo>
                <a:lnTo>
                  <a:pt x="786037" y="491525"/>
                </a:lnTo>
                <a:lnTo>
                  <a:pt x="789206" y="495754"/>
                </a:lnTo>
                <a:lnTo>
                  <a:pt x="792639" y="499454"/>
                </a:lnTo>
                <a:lnTo>
                  <a:pt x="796600" y="502890"/>
                </a:lnTo>
                <a:lnTo>
                  <a:pt x="800561" y="506061"/>
                </a:lnTo>
                <a:lnTo>
                  <a:pt x="805051" y="508176"/>
                </a:lnTo>
                <a:lnTo>
                  <a:pt x="809804" y="510290"/>
                </a:lnTo>
                <a:lnTo>
                  <a:pt x="815350" y="512140"/>
                </a:lnTo>
                <a:lnTo>
                  <a:pt x="821424" y="512933"/>
                </a:lnTo>
                <a:lnTo>
                  <a:pt x="827498" y="513197"/>
                </a:lnTo>
                <a:lnTo>
                  <a:pt x="881370" y="513197"/>
                </a:lnTo>
                <a:lnTo>
                  <a:pt x="935507" y="513197"/>
                </a:lnTo>
                <a:lnTo>
                  <a:pt x="944486" y="513461"/>
                </a:lnTo>
                <a:lnTo>
                  <a:pt x="952936" y="513990"/>
                </a:lnTo>
                <a:lnTo>
                  <a:pt x="961651" y="515047"/>
                </a:lnTo>
                <a:lnTo>
                  <a:pt x="969574" y="516897"/>
                </a:lnTo>
                <a:lnTo>
                  <a:pt x="977232" y="518747"/>
                </a:lnTo>
                <a:lnTo>
                  <a:pt x="984626" y="521390"/>
                </a:lnTo>
                <a:lnTo>
                  <a:pt x="991756" y="524562"/>
                </a:lnTo>
                <a:lnTo>
                  <a:pt x="998623" y="527997"/>
                </a:lnTo>
                <a:lnTo>
                  <a:pt x="1004960" y="531962"/>
                </a:lnTo>
                <a:lnTo>
                  <a:pt x="1010770" y="536455"/>
                </a:lnTo>
                <a:lnTo>
                  <a:pt x="1016316" y="541476"/>
                </a:lnTo>
                <a:lnTo>
                  <a:pt x="1021069" y="546762"/>
                </a:lnTo>
                <a:lnTo>
                  <a:pt x="1025559" y="552576"/>
                </a:lnTo>
                <a:lnTo>
                  <a:pt x="1029784" y="558919"/>
                </a:lnTo>
                <a:lnTo>
                  <a:pt x="1032953" y="564998"/>
                </a:lnTo>
                <a:lnTo>
                  <a:pt x="1036122" y="571870"/>
                </a:lnTo>
                <a:lnTo>
                  <a:pt x="1037971" y="576363"/>
                </a:lnTo>
                <a:lnTo>
                  <a:pt x="1039291" y="581384"/>
                </a:lnTo>
                <a:lnTo>
                  <a:pt x="1040612" y="585877"/>
                </a:lnTo>
                <a:lnTo>
                  <a:pt x="1041404" y="590899"/>
                </a:lnTo>
                <a:lnTo>
                  <a:pt x="1042196" y="595920"/>
                </a:lnTo>
                <a:lnTo>
                  <a:pt x="1042460" y="600942"/>
                </a:lnTo>
                <a:lnTo>
                  <a:pt x="1042988" y="606228"/>
                </a:lnTo>
                <a:lnTo>
                  <a:pt x="1042988" y="611249"/>
                </a:lnTo>
                <a:lnTo>
                  <a:pt x="1042988" y="666222"/>
                </a:lnTo>
                <a:lnTo>
                  <a:pt x="1042724" y="666750"/>
                </a:lnTo>
                <a:lnTo>
                  <a:pt x="1002848" y="666750"/>
                </a:lnTo>
                <a:lnTo>
                  <a:pt x="1002848" y="666222"/>
                </a:lnTo>
                <a:lnTo>
                  <a:pt x="1002848" y="611249"/>
                </a:lnTo>
                <a:lnTo>
                  <a:pt x="1002584" y="604377"/>
                </a:lnTo>
                <a:lnTo>
                  <a:pt x="1001792" y="597770"/>
                </a:lnTo>
                <a:lnTo>
                  <a:pt x="1000207" y="591956"/>
                </a:lnTo>
                <a:lnTo>
                  <a:pt x="998623" y="586406"/>
                </a:lnTo>
                <a:lnTo>
                  <a:pt x="996246" y="581648"/>
                </a:lnTo>
                <a:lnTo>
                  <a:pt x="993869" y="577156"/>
                </a:lnTo>
                <a:lnTo>
                  <a:pt x="990700" y="572927"/>
                </a:lnTo>
                <a:lnTo>
                  <a:pt x="987003" y="569227"/>
                </a:lnTo>
                <a:lnTo>
                  <a:pt x="983042" y="566055"/>
                </a:lnTo>
                <a:lnTo>
                  <a:pt x="978288" y="563148"/>
                </a:lnTo>
                <a:lnTo>
                  <a:pt x="973007" y="560241"/>
                </a:lnTo>
                <a:lnTo>
                  <a:pt x="966933" y="557862"/>
                </a:lnTo>
                <a:lnTo>
                  <a:pt x="960067" y="556012"/>
                </a:lnTo>
                <a:lnTo>
                  <a:pt x="952672" y="554426"/>
                </a:lnTo>
                <a:lnTo>
                  <a:pt x="944486" y="553634"/>
                </a:lnTo>
                <a:lnTo>
                  <a:pt x="935243" y="553369"/>
                </a:lnTo>
                <a:lnTo>
                  <a:pt x="827498" y="553369"/>
                </a:lnTo>
                <a:lnTo>
                  <a:pt x="822216" y="553369"/>
                </a:lnTo>
                <a:lnTo>
                  <a:pt x="816670" y="552841"/>
                </a:lnTo>
                <a:lnTo>
                  <a:pt x="811653" y="552312"/>
                </a:lnTo>
                <a:lnTo>
                  <a:pt x="806371" y="550991"/>
                </a:lnTo>
                <a:lnTo>
                  <a:pt x="801618" y="549934"/>
                </a:lnTo>
                <a:lnTo>
                  <a:pt x="796864" y="548348"/>
                </a:lnTo>
                <a:lnTo>
                  <a:pt x="791847" y="546498"/>
                </a:lnTo>
                <a:lnTo>
                  <a:pt x="787621" y="544648"/>
                </a:lnTo>
                <a:lnTo>
                  <a:pt x="783396" y="542269"/>
                </a:lnTo>
                <a:lnTo>
                  <a:pt x="779171" y="539890"/>
                </a:lnTo>
                <a:lnTo>
                  <a:pt x="775210" y="536983"/>
                </a:lnTo>
                <a:lnTo>
                  <a:pt x="771512" y="534340"/>
                </a:lnTo>
                <a:lnTo>
                  <a:pt x="767815" y="531433"/>
                </a:lnTo>
                <a:lnTo>
                  <a:pt x="764382" y="528262"/>
                </a:lnTo>
                <a:lnTo>
                  <a:pt x="760949" y="524826"/>
                </a:lnTo>
                <a:lnTo>
                  <a:pt x="758044" y="521390"/>
                </a:lnTo>
                <a:lnTo>
                  <a:pt x="755139" y="517690"/>
                </a:lnTo>
                <a:lnTo>
                  <a:pt x="752498" y="513990"/>
                </a:lnTo>
                <a:lnTo>
                  <a:pt x="750121" y="510026"/>
                </a:lnTo>
                <a:lnTo>
                  <a:pt x="747745" y="506061"/>
                </a:lnTo>
                <a:lnTo>
                  <a:pt x="745896" y="502097"/>
                </a:lnTo>
                <a:lnTo>
                  <a:pt x="743783" y="498133"/>
                </a:lnTo>
                <a:lnTo>
                  <a:pt x="742199" y="493640"/>
                </a:lnTo>
                <a:lnTo>
                  <a:pt x="740614" y="489411"/>
                </a:lnTo>
                <a:lnTo>
                  <a:pt x="739294" y="485182"/>
                </a:lnTo>
                <a:lnTo>
                  <a:pt x="737974" y="480954"/>
                </a:lnTo>
                <a:lnTo>
                  <a:pt x="737181" y="476461"/>
                </a:lnTo>
                <a:lnTo>
                  <a:pt x="736389" y="471968"/>
                </a:lnTo>
                <a:lnTo>
                  <a:pt x="735861" y="467475"/>
                </a:lnTo>
                <a:lnTo>
                  <a:pt x="735333" y="462982"/>
                </a:lnTo>
                <a:lnTo>
                  <a:pt x="735069" y="458753"/>
                </a:lnTo>
                <a:lnTo>
                  <a:pt x="735069" y="453996"/>
                </a:lnTo>
                <a:lnTo>
                  <a:pt x="735069" y="448182"/>
                </a:lnTo>
                <a:lnTo>
                  <a:pt x="735597" y="442367"/>
                </a:lnTo>
                <a:lnTo>
                  <a:pt x="736389" y="436817"/>
                </a:lnTo>
                <a:lnTo>
                  <a:pt x="737445" y="430738"/>
                </a:lnTo>
                <a:lnTo>
                  <a:pt x="731107" y="429945"/>
                </a:lnTo>
                <a:lnTo>
                  <a:pt x="725562" y="428888"/>
                </a:lnTo>
                <a:lnTo>
                  <a:pt x="719752" y="427567"/>
                </a:lnTo>
                <a:lnTo>
                  <a:pt x="714206" y="426245"/>
                </a:lnTo>
                <a:lnTo>
                  <a:pt x="708660" y="424395"/>
                </a:lnTo>
                <a:lnTo>
                  <a:pt x="703379" y="422545"/>
                </a:lnTo>
                <a:lnTo>
                  <a:pt x="698097" y="420431"/>
                </a:lnTo>
                <a:lnTo>
                  <a:pt x="693344" y="418052"/>
                </a:lnTo>
                <a:lnTo>
                  <a:pt x="688590" y="415674"/>
                </a:lnTo>
                <a:lnTo>
                  <a:pt x="683837" y="413031"/>
                </a:lnTo>
                <a:lnTo>
                  <a:pt x="679347" y="410124"/>
                </a:lnTo>
                <a:lnTo>
                  <a:pt x="675122" y="406952"/>
                </a:lnTo>
                <a:lnTo>
                  <a:pt x="670897" y="403781"/>
                </a:lnTo>
                <a:lnTo>
                  <a:pt x="666936" y="400873"/>
                </a:lnTo>
                <a:lnTo>
                  <a:pt x="663238" y="397438"/>
                </a:lnTo>
                <a:lnTo>
                  <a:pt x="659541" y="393738"/>
                </a:lnTo>
                <a:lnTo>
                  <a:pt x="655316" y="389245"/>
                </a:lnTo>
                <a:lnTo>
                  <a:pt x="651355" y="384752"/>
                </a:lnTo>
                <a:lnTo>
                  <a:pt x="647922" y="379994"/>
                </a:lnTo>
                <a:lnTo>
                  <a:pt x="644489" y="374973"/>
                </a:lnTo>
                <a:lnTo>
                  <a:pt x="641584" y="370216"/>
                </a:lnTo>
                <a:lnTo>
                  <a:pt x="638943" y="365194"/>
                </a:lnTo>
                <a:lnTo>
                  <a:pt x="636302" y="359908"/>
                </a:lnTo>
                <a:lnTo>
                  <a:pt x="633925" y="354887"/>
                </a:lnTo>
                <a:lnTo>
                  <a:pt x="632077" y="349337"/>
                </a:lnTo>
                <a:lnTo>
                  <a:pt x="630228" y="344051"/>
                </a:lnTo>
                <a:lnTo>
                  <a:pt x="628908" y="338501"/>
                </a:lnTo>
                <a:lnTo>
                  <a:pt x="627587" y="333215"/>
                </a:lnTo>
                <a:lnTo>
                  <a:pt x="626531" y="327401"/>
                </a:lnTo>
                <a:lnTo>
                  <a:pt x="626003" y="322115"/>
                </a:lnTo>
                <a:lnTo>
                  <a:pt x="625475" y="316300"/>
                </a:lnTo>
                <a:lnTo>
                  <a:pt x="625475" y="311015"/>
                </a:lnTo>
                <a:lnTo>
                  <a:pt x="625475" y="303614"/>
                </a:lnTo>
                <a:lnTo>
                  <a:pt x="626003" y="295950"/>
                </a:lnTo>
                <a:lnTo>
                  <a:pt x="627323" y="288286"/>
                </a:lnTo>
                <a:lnTo>
                  <a:pt x="628644" y="280885"/>
                </a:lnTo>
                <a:lnTo>
                  <a:pt x="630228" y="273221"/>
                </a:lnTo>
                <a:lnTo>
                  <a:pt x="632605" y="265556"/>
                </a:lnTo>
                <a:lnTo>
                  <a:pt x="635510" y="257892"/>
                </a:lnTo>
                <a:lnTo>
                  <a:pt x="638679" y="250492"/>
                </a:lnTo>
                <a:lnTo>
                  <a:pt x="642640" y="243092"/>
                </a:lnTo>
                <a:lnTo>
                  <a:pt x="646865" y="235956"/>
                </a:lnTo>
                <a:lnTo>
                  <a:pt x="651883" y="229084"/>
                </a:lnTo>
                <a:lnTo>
                  <a:pt x="654524" y="225648"/>
                </a:lnTo>
                <a:lnTo>
                  <a:pt x="657693" y="222213"/>
                </a:lnTo>
                <a:lnTo>
                  <a:pt x="660598" y="219041"/>
                </a:lnTo>
                <a:lnTo>
                  <a:pt x="664031" y="216134"/>
                </a:lnTo>
                <a:lnTo>
                  <a:pt x="667464" y="212962"/>
                </a:lnTo>
                <a:lnTo>
                  <a:pt x="670897" y="210319"/>
                </a:lnTo>
                <a:lnTo>
                  <a:pt x="674594" y="207677"/>
                </a:lnTo>
                <a:lnTo>
                  <a:pt x="678555" y="205034"/>
                </a:lnTo>
                <a:lnTo>
                  <a:pt x="682516" y="202919"/>
                </a:lnTo>
                <a:lnTo>
                  <a:pt x="686742" y="200541"/>
                </a:lnTo>
                <a:lnTo>
                  <a:pt x="692551" y="197898"/>
                </a:lnTo>
                <a:lnTo>
                  <a:pt x="698625" y="195255"/>
                </a:lnTo>
                <a:lnTo>
                  <a:pt x="704963" y="193405"/>
                </a:lnTo>
                <a:lnTo>
                  <a:pt x="711565" y="191555"/>
                </a:lnTo>
                <a:lnTo>
                  <a:pt x="718431" y="190498"/>
                </a:lnTo>
                <a:lnTo>
                  <a:pt x="725562" y="189440"/>
                </a:lnTo>
                <a:lnTo>
                  <a:pt x="732956" y="188912"/>
                </a:lnTo>
                <a:close/>
                <a:moveTo>
                  <a:pt x="660135" y="149754"/>
                </a:moveTo>
                <a:lnTo>
                  <a:pt x="649288" y="150283"/>
                </a:lnTo>
                <a:lnTo>
                  <a:pt x="638440" y="150548"/>
                </a:lnTo>
                <a:lnTo>
                  <a:pt x="627856" y="151342"/>
                </a:lnTo>
                <a:lnTo>
                  <a:pt x="617273" y="152400"/>
                </a:lnTo>
                <a:lnTo>
                  <a:pt x="606690" y="153723"/>
                </a:lnTo>
                <a:lnTo>
                  <a:pt x="596106" y="155046"/>
                </a:lnTo>
                <a:lnTo>
                  <a:pt x="585787" y="156633"/>
                </a:lnTo>
                <a:lnTo>
                  <a:pt x="575204" y="158485"/>
                </a:lnTo>
                <a:lnTo>
                  <a:pt x="565150" y="160602"/>
                </a:lnTo>
                <a:lnTo>
                  <a:pt x="555096" y="162454"/>
                </a:lnTo>
                <a:lnTo>
                  <a:pt x="544777" y="165100"/>
                </a:lnTo>
                <a:lnTo>
                  <a:pt x="534723" y="167746"/>
                </a:lnTo>
                <a:lnTo>
                  <a:pt x="524669" y="170392"/>
                </a:lnTo>
                <a:lnTo>
                  <a:pt x="514879" y="173302"/>
                </a:lnTo>
                <a:lnTo>
                  <a:pt x="505354" y="176477"/>
                </a:lnTo>
                <a:lnTo>
                  <a:pt x="495565" y="179917"/>
                </a:lnTo>
                <a:lnTo>
                  <a:pt x="485775" y="183356"/>
                </a:lnTo>
                <a:lnTo>
                  <a:pt x="476515" y="187060"/>
                </a:lnTo>
                <a:lnTo>
                  <a:pt x="466725" y="191029"/>
                </a:lnTo>
                <a:lnTo>
                  <a:pt x="457729" y="194998"/>
                </a:lnTo>
                <a:lnTo>
                  <a:pt x="448204" y="199231"/>
                </a:lnTo>
                <a:lnTo>
                  <a:pt x="438944" y="203994"/>
                </a:lnTo>
                <a:lnTo>
                  <a:pt x="430212" y="208492"/>
                </a:lnTo>
                <a:lnTo>
                  <a:pt x="420952" y="213254"/>
                </a:lnTo>
                <a:lnTo>
                  <a:pt x="412221" y="218281"/>
                </a:lnTo>
                <a:lnTo>
                  <a:pt x="403754" y="223308"/>
                </a:lnTo>
                <a:lnTo>
                  <a:pt x="395023" y="228600"/>
                </a:lnTo>
                <a:lnTo>
                  <a:pt x="386556" y="234156"/>
                </a:lnTo>
                <a:lnTo>
                  <a:pt x="377825" y="239713"/>
                </a:lnTo>
                <a:lnTo>
                  <a:pt x="369623" y="245269"/>
                </a:lnTo>
                <a:lnTo>
                  <a:pt x="361685" y="251354"/>
                </a:lnTo>
                <a:lnTo>
                  <a:pt x="1090349" y="979753"/>
                </a:lnTo>
                <a:lnTo>
                  <a:pt x="1096169" y="971815"/>
                </a:lnTo>
                <a:lnTo>
                  <a:pt x="1101726" y="963613"/>
                </a:lnTo>
                <a:lnTo>
                  <a:pt x="1107546" y="954882"/>
                </a:lnTo>
                <a:lnTo>
                  <a:pt x="1113103" y="946680"/>
                </a:lnTo>
                <a:lnTo>
                  <a:pt x="1118394" y="937948"/>
                </a:lnTo>
                <a:lnTo>
                  <a:pt x="1123421" y="929217"/>
                </a:lnTo>
                <a:lnTo>
                  <a:pt x="1128449" y="920486"/>
                </a:lnTo>
                <a:lnTo>
                  <a:pt x="1133211" y="911490"/>
                </a:lnTo>
                <a:lnTo>
                  <a:pt x="1137709" y="902494"/>
                </a:lnTo>
                <a:lnTo>
                  <a:pt x="1142207" y="893234"/>
                </a:lnTo>
                <a:lnTo>
                  <a:pt x="1146440" y="884238"/>
                </a:lnTo>
                <a:lnTo>
                  <a:pt x="1150409" y="874713"/>
                </a:lnTo>
                <a:lnTo>
                  <a:pt x="1154378" y="865188"/>
                </a:lnTo>
                <a:lnTo>
                  <a:pt x="1158082" y="855928"/>
                </a:lnTo>
                <a:lnTo>
                  <a:pt x="1161786" y="846138"/>
                </a:lnTo>
                <a:lnTo>
                  <a:pt x="1164961" y="836348"/>
                </a:lnTo>
                <a:lnTo>
                  <a:pt x="1168136" y="826823"/>
                </a:lnTo>
                <a:lnTo>
                  <a:pt x="1171311" y="816769"/>
                </a:lnTo>
                <a:lnTo>
                  <a:pt x="1173957" y="806715"/>
                </a:lnTo>
                <a:lnTo>
                  <a:pt x="1176603" y="796661"/>
                </a:lnTo>
                <a:lnTo>
                  <a:pt x="1178984" y="786871"/>
                </a:lnTo>
                <a:lnTo>
                  <a:pt x="1181101" y="776553"/>
                </a:lnTo>
                <a:lnTo>
                  <a:pt x="1183217" y="766234"/>
                </a:lnTo>
                <a:lnTo>
                  <a:pt x="1184805" y="755915"/>
                </a:lnTo>
                <a:lnTo>
                  <a:pt x="1186657" y="745332"/>
                </a:lnTo>
                <a:lnTo>
                  <a:pt x="1187980" y="735013"/>
                </a:lnTo>
                <a:lnTo>
                  <a:pt x="1189303" y="724430"/>
                </a:lnTo>
                <a:lnTo>
                  <a:pt x="1190096" y="713846"/>
                </a:lnTo>
                <a:lnTo>
                  <a:pt x="1190890" y="702998"/>
                </a:lnTo>
                <a:lnTo>
                  <a:pt x="1191419" y="692415"/>
                </a:lnTo>
                <a:lnTo>
                  <a:pt x="1191684" y="681567"/>
                </a:lnTo>
                <a:lnTo>
                  <a:pt x="1191949" y="670719"/>
                </a:lnTo>
                <a:lnTo>
                  <a:pt x="1191684" y="657490"/>
                </a:lnTo>
                <a:lnTo>
                  <a:pt x="1191155" y="643996"/>
                </a:lnTo>
                <a:lnTo>
                  <a:pt x="1190361" y="630502"/>
                </a:lnTo>
                <a:lnTo>
                  <a:pt x="1189303" y="617538"/>
                </a:lnTo>
                <a:lnTo>
                  <a:pt x="1187715" y="604309"/>
                </a:lnTo>
                <a:lnTo>
                  <a:pt x="1185863" y="591344"/>
                </a:lnTo>
                <a:lnTo>
                  <a:pt x="1183746" y="578644"/>
                </a:lnTo>
                <a:lnTo>
                  <a:pt x="1181101" y="565680"/>
                </a:lnTo>
                <a:lnTo>
                  <a:pt x="1178719" y="553244"/>
                </a:lnTo>
                <a:lnTo>
                  <a:pt x="1175544" y="540544"/>
                </a:lnTo>
                <a:lnTo>
                  <a:pt x="1172105" y="528109"/>
                </a:lnTo>
                <a:lnTo>
                  <a:pt x="1168401" y="515673"/>
                </a:lnTo>
                <a:lnTo>
                  <a:pt x="1164696" y="503767"/>
                </a:lnTo>
                <a:lnTo>
                  <a:pt x="1160463" y="491596"/>
                </a:lnTo>
                <a:lnTo>
                  <a:pt x="1155701" y="479690"/>
                </a:lnTo>
                <a:lnTo>
                  <a:pt x="1150938" y="468048"/>
                </a:lnTo>
                <a:lnTo>
                  <a:pt x="1145911" y="456407"/>
                </a:lnTo>
                <a:lnTo>
                  <a:pt x="1140619" y="445029"/>
                </a:lnTo>
                <a:lnTo>
                  <a:pt x="1135063" y="433388"/>
                </a:lnTo>
                <a:lnTo>
                  <a:pt x="1128978" y="422275"/>
                </a:lnTo>
                <a:lnTo>
                  <a:pt x="1122892" y="411427"/>
                </a:lnTo>
                <a:lnTo>
                  <a:pt x="1116278" y="400579"/>
                </a:lnTo>
                <a:lnTo>
                  <a:pt x="1109928" y="389996"/>
                </a:lnTo>
                <a:lnTo>
                  <a:pt x="1103049" y="379413"/>
                </a:lnTo>
                <a:lnTo>
                  <a:pt x="1095905" y="369359"/>
                </a:lnTo>
                <a:lnTo>
                  <a:pt x="1088496" y="359040"/>
                </a:lnTo>
                <a:lnTo>
                  <a:pt x="1080824" y="348986"/>
                </a:lnTo>
                <a:lnTo>
                  <a:pt x="1072886" y="339196"/>
                </a:lnTo>
                <a:lnTo>
                  <a:pt x="1064684" y="329936"/>
                </a:lnTo>
                <a:lnTo>
                  <a:pt x="1056482" y="320411"/>
                </a:lnTo>
                <a:lnTo>
                  <a:pt x="1047751" y="311415"/>
                </a:lnTo>
                <a:lnTo>
                  <a:pt x="1039284" y="302154"/>
                </a:lnTo>
                <a:lnTo>
                  <a:pt x="1030288" y="293688"/>
                </a:lnTo>
                <a:lnTo>
                  <a:pt x="1021028" y="284956"/>
                </a:lnTo>
                <a:lnTo>
                  <a:pt x="1011503" y="276754"/>
                </a:lnTo>
                <a:lnTo>
                  <a:pt x="1002242" y="268817"/>
                </a:lnTo>
                <a:lnTo>
                  <a:pt x="992453" y="260615"/>
                </a:lnTo>
                <a:lnTo>
                  <a:pt x="982399" y="252942"/>
                </a:lnTo>
                <a:lnTo>
                  <a:pt x="972344" y="245798"/>
                </a:lnTo>
                <a:lnTo>
                  <a:pt x="962290" y="238654"/>
                </a:lnTo>
                <a:lnTo>
                  <a:pt x="951707" y="231511"/>
                </a:lnTo>
                <a:lnTo>
                  <a:pt x="941123" y="225160"/>
                </a:lnTo>
                <a:lnTo>
                  <a:pt x="930276" y="218810"/>
                </a:lnTo>
                <a:lnTo>
                  <a:pt x="919163" y="212460"/>
                </a:lnTo>
                <a:lnTo>
                  <a:pt x="908051" y="206640"/>
                </a:lnTo>
                <a:lnTo>
                  <a:pt x="896673" y="201083"/>
                </a:lnTo>
                <a:lnTo>
                  <a:pt x="885296" y="195527"/>
                </a:lnTo>
                <a:lnTo>
                  <a:pt x="873655" y="190500"/>
                </a:lnTo>
                <a:lnTo>
                  <a:pt x="862013" y="185737"/>
                </a:lnTo>
                <a:lnTo>
                  <a:pt x="849842" y="181240"/>
                </a:lnTo>
                <a:lnTo>
                  <a:pt x="837936" y="177006"/>
                </a:lnTo>
                <a:lnTo>
                  <a:pt x="825765" y="173037"/>
                </a:lnTo>
                <a:lnTo>
                  <a:pt x="813330" y="169333"/>
                </a:lnTo>
                <a:lnTo>
                  <a:pt x="801159" y="165894"/>
                </a:lnTo>
                <a:lnTo>
                  <a:pt x="788459" y="162983"/>
                </a:lnTo>
                <a:lnTo>
                  <a:pt x="776023" y="160337"/>
                </a:lnTo>
                <a:lnTo>
                  <a:pt x="763058" y="157956"/>
                </a:lnTo>
                <a:lnTo>
                  <a:pt x="750358" y="155575"/>
                </a:lnTo>
                <a:lnTo>
                  <a:pt x="737129" y="153987"/>
                </a:lnTo>
                <a:lnTo>
                  <a:pt x="724165" y="152135"/>
                </a:lnTo>
                <a:lnTo>
                  <a:pt x="710935" y="151077"/>
                </a:lnTo>
                <a:lnTo>
                  <a:pt x="697706" y="150283"/>
                </a:lnTo>
                <a:lnTo>
                  <a:pt x="684213" y="150019"/>
                </a:lnTo>
                <a:lnTo>
                  <a:pt x="670983" y="149754"/>
                </a:lnTo>
                <a:lnTo>
                  <a:pt x="660135" y="149754"/>
                </a:lnTo>
                <a:close/>
                <a:moveTo>
                  <a:pt x="670719" y="0"/>
                </a:moveTo>
                <a:lnTo>
                  <a:pt x="688181" y="264"/>
                </a:lnTo>
                <a:lnTo>
                  <a:pt x="705115" y="794"/>
                </a:lnTo>
                <a:lnTo>
                  <a:pt x="722313" y="2117"/>
                </a:lnTo>
                <a:lnTo>
                  <a:pt x="739246" y="3439"/>
                </a:lnTo>
                <a:lnTo>
                  <a:pt x="755915" y="5556"/>
                </a:lnTo>
                <a:lnTo>
                  <a:pt x="772848" y="7673"/>
                </a:lnTo>
                <a:lnTo>
                  <a:pt x="789517" y="10583"/>
                </a:lnTo>
                <a:lnTo>
                  <a:pt x="805921" y="13758"/>
                </a:lnTo>
                <a:lnTo>
                  <a:pt x="822326" y="17462"/>
                </a:lnTo>
                <a:lnTo>
                  <a:pt x="838201" y="21167"/>
                </a:lnTo>
                <a:lnTo>
                  <a:pt x="854340" y="25664"/>
                </a:lnTo>
                <a:lnTo>
                  <a:pt x="870215" y="30162"/>
                </a:lnTo>
                <a:lnTo>
                  <a:pt x="885826" y="35454"/>
                </a:lnTo>
                <a:lnTo>
                  <a:pt x="901436" y="40746"/>
                </a:lnTo>
                <a:lnTo>
                  <a:pt x="916782" y="46567"/>
                </a:lnTo>
                <a:lnTo>
                  <a:pt x="931863" y="52917"/>
                </a:lnTo>
                <a:lnTo>
                  <a:pt x="946680" y="59531"/>
                </a:lnTo>
                <a:lnTo>
                  <a:pt x="961496" y="66146"/>
                </a:lnTo>
                <a:lnTo>
                  <a:pt x="976313" y="73819"/>
                </a:lnTo>
                <a:lnTo>
                  <a:pt x="990336" y="81227"/>
                </a:lnTo>
                <a:lnTo>
                  <a:pt x="1004624" y="89164"/>
                </a:lnTo>
                <a:lnTo>
                  <a:pt x="1018382" y="97367"/>
                </a:lnTo>
                <a:lnTo>
                  <a:pt x="1032405" y="105833"/>
                </a:lnTo>
                <a:lnTo>
                  <a:pt x="1045899" y="114829"/>
                </a:lnTo>
                <a:lnTo>
                  <a:pt x="1059128" y="123825"/>
                </a:lnTo>
                <a:lnTo>
                  <a:pt x="1072092" y="133350"/>
                </a:lnTo>
                <a:lnTo>
                  <a:pt x="1085057" y="143404"/>
                </a:lnTo>
                <a:lnTo>
                  <a:pt x="1097492" y="153458"/>
                </a:lnTo>
                <a:lnTo>
                  <a:pt x="1109928" y="163512"/>
                </a:lnTo>
                <a:lnTo>
                  <a:pt x="1121834" y="174625"/>
                </a:lnTo>
                <a:lnTo>
                  <a:pt x="1133476" y="185473"/>
                </a:lnTo>
                <a:lnTo>
                  <a:pt x="1144853" y="196585"/>
                </a:lnTo>
                <a:lnTo>
                  <a:pt x="1155965" y="208227"/>
                </a:lnTo>
                <a:lnTo>
                  <a:pt x="1167342" y="219869"/>
                </a:lnTo>
                <a:lnTo>
                  <a:pt x="1177926" y="231775"/>
                </a:lnTo>
                <a:lnTo>
                  <a:pt x="1188244" y="244211"/>
                </a:lnTo>
                <a:lnTo>
                  <a:pt x="1198299" y="256646"/>
                </a:lnTo>
                <a:lnTo>
                  <a:pt x="1208088" y="269611"/>
                </a:lnTo>
                <a:lnTo>
                  <a:pt x="1217878" y="282311"/>
                </a:lnTo>
                <a:lnTo>
                  <a:pt x="1226874" y="295804"/>
                </a:lnTo>
                <a:lnTo>
                  <a:pt x="1235869" y="309298"/>
                </a:lnTo>
                <a:lnTo>
                  <a:pt x="1244336" y="323057"/>
                </a:lnTo>
                <a:lnTo>
                  <a:pt x="1252538" y="337079"/>
                </a:lnTo>
                <a:lnTo>
                  <a:pt x="1260211" y="351102"/>
                </a:lnTo>
                <a:lnTo>
                  <a:pt x="1268149" y="365654"/>
                </a:lnTo>
                <a:lnTo>
                  <a:pt x="1275292" y="380207"/>
                </a:lnTo>
                <a:lnTo>
                  <a:pt x="1281907" y="394759"/>
                </a:lnTo>
                <a:lnTo>
                  <a:pt x="1288522" y="409840"/>
                </a:lnTo>
                <a:lnTo>
                  <a:pt x="1294872" y="424921"/>
                </a:lnTo>
                <a:lnTo>
                  <a:pt x="1300692" y="440267"/>
                </a:lnTo>
                <a:lnTo>
                  <a:pt x="1306249" y="455877"/>
                </a:lnTo>
                <a:lnTo>
                  <a:pt x="1311276" y="471488"/>
                </a:lnTo>
                <a:lnTo>
                  <a:pt x="1316038" y="487098"/>
                </a:lnTo>
                <a:lnTo>
                  <a:pt x="1320272" y="503238"/>
                </a:lnTo>
                <a:lnTo>
                  <a:pt x="1324240" y="519377"/>
                </a:lnTo>
                <a:lnTo>
                  <a:pt x="1327680" y="535782"/>
                </a:lnTo>
                <a:lnTo>
                  <a:pt x="1330855" y="551921"/>
                </a:lnTo>
                <a:lnTo>
                  <a:pt x="1333765" y="568590"/>
                </a:lnTo>
                <a:lnTo>
                  <a:pt x="1335882" y="585523"/>
                </a:lnTo>
                <a:lnTo>
                  <a:pt x="1337999" y="602192"/>
                </a:lnTo>
                <a:lnTo>
                  <a:pt x="1339322" y="619125"/>
                </a:lnTo>
                <a:lnTo>
                  <a:pt x="1340644" y="636323"/>
                </a:lnTo>
                <a:lnTo>
                  <a:pt x="1341174" y="653521"/>
                </a:lnTo>
                <a:lnTo>
                  <a:pt x="1341438" y="670719"/>
                </a:lnTo>
                <a:lnTo>
                  <a:pt x="1341174" y="687917"/>
                </a:lnTo>
                <a:lnTo>
                  <a:pt x="1340644" y="705380"/>
                </a:lnTo>
                <a:lnTo>
                  <a:pt x="1339322" y="722313"/>
                </a:lnTo>
                <a:lnTo>
                  <a:pt x="1337999" y="739246"/>
                </a:lnTo>
                <a:lnTo>
                  <a:pt x="1335882" y="756180"/>
                </a:lnTo>
                <a:lnTo>
                  <a:pt x="1333765" y="772848"/>
                </a:lnTo>
                <a:lnTo>
                  <a:pt x="1330855" y="789253"/>
                </a:lnTo>
                <a:lnTo>
                  <a:pt x="1327680" y="805921"/>
                </a:lnTo>
                <a:lnTo>
                  <a:pt x="1324240" y="822061"/>
                </a:lnTo>
                <a:lnTo>
                  <a:pt x="1320272" y="838465"/>
                </a:lnTo>
                <a:lnTo>
                  <a:pt x="1316038" y="854340"/>
                </a:lnTo>
                <a:lnTo>
                  <a:pt x="1311540" y="870215"/>
                </a:lnTo>
                <a:lnTo>
                  <a:pt x="1306249" y="885825"/>
                </a:lnTo>
                <a:lnTo>
                  <a:pt x="1300957" y="901171"/>
                </a:lnTo>
                <a:lnTo>
                  <a:pt x="1294872" y="916782"/>
                </a:lnTo>
                <a:lnTo>
                  <a:pt x="1288522" y="931863"/>
                </a:lnTo>
                <a:lnTo>
                  <a:pt x="1282436" y="946680"/>
                </a:lnTo>
                <a:lnTo>
                  <a:pt x="1275292" y="961496"/>
                </a:lnTo>
                <a:lnTo>
                  <a:pt x="1268149" y="976048"/>
                </a:lnTo>
                <a:lnTo>
                  <a:pt x="1260740" y="990336"/>
                </a:lnTo>
                <a:lnTo>
                  <a:pt x="1252538" y="1004623"/>
                </a:lnTo>
                <a:lnTo>
                  <a:pt x="1244336" y="1018646"/>
                </a:lnTo>
                <a:lnTo>
                  <a:pt x="1235869" y="1032405"/>
                </a:lnTo>
                <a:lnTo>
                  <a:pt x="1226874" y="1045898"/>
                </a:lnTo>
                <a:lnTo>
                  <a:pt x="1217878" y="1058863"/>
                </a:lnTo>
                <a:lnTo>
                  <a:pt x="1208088" y="1072092"/>
                </a:lnTo>
                <a:lnTo>
                  <a:pt x="1198299" y="1084792"/>
                </a:lnTo>
                <a:lnTo>
                  <a:pt x="1188244" y="1097492"/>
                </a:lnTo>
                <a:lnTo>
                  <a:pt x="1177926" y="1109663"/>
                </a:lnTo>
                <a:lnTo>
                  <a:pt x="1167342" y="1121834"/>
                </a:lnTo>
                <a:lnTo>
                  <a:pt x="1156494" y="1133476"/>
                </a:lnTo>
                <a:lnTo>
                  <a:pt x="1144853" y="1144853"/>
                </a:lnTo>
                <a:lnTo>
                  <a:pt x="1133476" y="1156230"/>
                </a:lnTo>
                <a:lnTo>
                  <a:pt x="1121834" y="1167078"/>
                </a:lnTo>
                <a:lnTo>
                  <a:pt x="1109928" y="1177661"/>
                </a:lnTo>
                <a:lnTo>
                  <a:pt x="1097492" y="1188244"/>
                </a:lnTo>
                <a:lnTo>
                  <a:pt x="1085057" y="1198299"/>
                </a:lnTo>
                <a:lnTo>
                  <a:pt x="1072092" y="1208088"/>
                </a:lnTo>
                <a:lnTo>
                  <a:pt x="1059128" y="1217613"/>
                </a:lnTo>
                <a:lnTo>
                  <a:pt x="1045899" y="1226874"/>
                </a:lnTo>
                <a:lnTo>
                  <a:pt x="1032405" y="1235605"/>
                </a:lnTo>
                <a:lnTo>
                  <a:pt x="1018646" y="1244336"/>
                </a:lnTo>
                <a:lnTo>
                  <a:pt x="1004624" y="1252538"/>
                </a:lnTo>
                <a:lnTo>
                  <a:pt x="990336" y="1260476"/>
                </a:lnTo>
                <a:lnTo>
                  <a:pt x="976313" y="1267884"/>
                </a:lnTo>
                <a:lnTo>
                  <a:pt x="961496" y="1275028"/>
                </a:lnTo>
                <a:lnTo>
                  <a:pt x="946680" y="1282171"/>
                </a:lnTo>
                <a:lnTo>
                  <a:pt x="931863" y="1288786"/>
                </a:lnTo>
                <a:lnTo>
                  <a:pt x="916782" y="1294872"/>
                </a:lnTo>
                <a:lnTo>
                  <a:pt x="901436" y="1300692"/>
                </a:lnTo>
                <a:lnTo>
                  <a:pt x="885826" y="1306249"/>
                </a:lnTo>
                <a:lnTo>
                  <a:pt x="870215" y="1311276"/>
                </a:lnTo>
                <a:lnTo>
                  <a:pt x="854605" y="1316038"/>
                </a:lnTo>
                <a:lnTo>
                  <a:pt x="838465" y="1320272"/>
                </a:lnTo>
                <a:lnTo>
                  <a:pt x="822326" y="1324240"/>
                </a:lnTo>
                <a:lnTo>
                  <a:pt x="805921" y="1327680"/>
                </a:lnTo>
                <a:lnTo>
                  <a:pt x="789782" y="1331119"/>
                </a:lnTo>
                <a:lnTo>
                  <a:pt x="772848" y="1333501"/>
                </a:lnTo>
                <a:lnTo>
                  <a:pt x="756179" y="1335882"/>
                </a:lnTo>
                <a:lnTo>
                  <a:pt x="739510" y="1337999"/>
                </a:lnTo>
                <a:lnTo>
                  <a:pt x="722577" y="1339322"/>
                </a:lnTo>
                <a:lnTo>
                  <a:pt x="705379" y="1340380"/>
                </a:lnTo>
                <a:lnTo>
                  <a:pt x="688446" y="1341174"/>
                </a:lnTo>
                <a:lnTo>
                  <a:pt x="670983" y="1341438"/>
                </a:lnTo>
                <a:lnTo>
                  <a:pt x="670719" y="1341438"/>
                </a:lnTo>
                <a:lnTo>
                  <a:pt x="653521" y="1341438"/>
                </a:lnTo>
                <a:lnTo>
                  <a:pt x="636323" y="1340380"/>
                </a:lnTo>
                <a:lnTo>
                  <a:pt x="619125" y="1339322"/>
                </a:lnTo>
                <a:lnTo>
                  <a:pt x="602456" y="1337999"/>
                </a:lnTo>
                <a:lnTo>
                  <a:pt x="585523" y="1335882"/>
                </a:lnTo>
                <a:lnTo>
                  <a:pt x="568590" y="1333501"/>
                </a:lnTo>
                <a:lnTo>
                  <a:pt x="552185" y="1331119"/>
                </a:lnTo>
                <a:lnTo>
                  <a:pt x="535781" y="1327944"/>
                </a:lnTo>
                <a:lnTo>
                  <a:pt x="519377" y="1324240"/>
                </a:lnTo>
                <a:lnTo>
                  <a:pt x="503237" y="1320272"/>
                </a:lnTo>
                <a:lnTo>
                  <a:pt x="487362" y="1316038"/>
                </a:lnTo>
                <a:lnTo>
                  <a:pt x="471223" y="1311276"/>
                </a:lnTo>
                <a:lnTo>
                  <a:pt x="455877" y="1306249"/>
                </a:lnTo>
                <a:lnTo>
                  <a:pt x="440267" y="1300692"/>
                </a:lnTo>
                <a:lnTo>
                  <a:pt x="424921" y="1294872"/>
                </a:lnTo>
                <a:lnTo>
                  <a:pt x="409840" y="1288786"/>
                </a:lnTo>
                <a:lnTo>
                  <a:pt x="394758" y="1282171"/>
                </a:lnTo>
                <a:lnTo>
                  <a:pt x="379942" y="1275292"/>
                </a:lnTo>
                <a:lnTo>
                  <a:pt x="365389" y="1267884"/>
                </a:lnTo>
                <a:lnTo>
                  <a:pt x="351102" y="1260476"/>
                </a:lnTo>
                <a:lnTo>
                  <a:pt x="337079" y="1252538"/>
                </a:lnTo>
                <a:lnTo>
                  <a:pt x="323056" y="1244336"/>
                </a:lnTo>
                <a:lnTo>
                  <a:pt x="309298" y="1235605"/>
                </a:lnTo>
                <a:lnTo>
                  <a:pt x="295804" y="1226874"/>
                </a:lnTo>
                <a:lnTo>
                  <a:pt x="282575" y="1217613"/>
                </a:lnTo>
                <a:lnTo>
                  <a:pt x="269346" y="1208088"/>
                </a:lnTo>
                <a:lnTo>
                  <a:pt x="256910" y="1198299"/>
                </a:lnTo>
                <a:lnTo>
                  <a:pt x="244210" y="1188244"/>
                </a:lnTo>
                <a:lnTo>
                  <a:pt x="232039" y="1177661"/>
                </a:lnTo>
                <a:lnTo>
                  <a:pt x="220133" y="1167078"/>
                </a:lnTo>
                <a:lnTo>
                  <a:pt x="207962" y="1156230"/>
                </a:lnTo>
                <a:lnTo>
                  <a:pt x="196585" y="1144853"/>
                </a:lnTo>
                <a:lnTo>
                  <a:pt x="185473" y="1133476"/>
                </a:lnTo>
                <a:lnTo>
                  <a:pt x="174625" y="1121834"/>
                </a:lnTo>
                <a:lnTo>
                  <a:pt x="163777" y="1109663"/>
                </a:lnTo>
                <a:lnTo>
                  <a:pt x="153458" y="1097492"/>
                </a:lnTo>
                <a:lnTo>
                  <a:pt x="143139" y="1084792"/>
                </a:lnTo>
                <a:lnTo>
                  <a:pt x="133614" y="1072092"/>
                </a:lnTo>
                <a:lnTo>
                  <a:pt x="124089" y="1058863"/>
                </a:lnTo>
                <a:lnTo>
                  <a:pt x="114829" y="1045898"/>
                </a:lnTo>
                <a:lnTo>
                  <a:pt x="105833" y="1032405"/>
                </a:lnTo>
                <a:lnTo>
                  <a:pt x="97102" y="1018646"/>
                </a:lnTo>
                <a:lnTo>
                  <a:pt x="89164" y="1004623"/>
                </a:lnTo>
                <a:lnTo>
                  <a:pt x="81227" y="990336"/>
                </a:lnTo>
                <a:lnTo>
                  <a:pt x="73554" y="976048"/>
                </a:lnTo>
                <a:lnTo>
                  <a:pt x="66410" y="961496"/>
                </a:lnTo>
                <a:lnTo>
                  <a:pt x="59531" y="946680"/>
                </a:lnTo>
                <a:lnTo>
                  <a:pt x="52916" y="931863"/>
                </a:lnTo>
                <a:lnTo>
                  <a:pt x="46566" y="916782"/>
                </a:lnTo>
                <a:lnTo>
                  <a:pt x="41010" y="901171"/>
                </a:lnTo>
                <a:lnTo>
                  <a:pt x="35454" y="885825"/>
                </a:lnTo>
                <a:lnTo>
                  <a:pt x="30427" y="870215"/>
                </a:lnTo>
                <a:lnTo>
                  <a:pt x="25664" y="854340"/>
                </a:lnTo>
                <a:lnTo>
                  <a:pt x="21166" y="838465"/>
                </a:lnTo>
                <a:lnTo>
                  <a:pt x="17198" y="822061"/>
                </a:lnTo>
                <a:lnTo>
                  <a:pt x="13758" y="805921"/>
                </a:lnTo>
                <a:lnTo>
                  <a:pt x="10583" y="789253"/>
                </a:lnTo>
                <a:lnTo>
                  <a:pt x="7937" y="772848"/>
                </a:lnTo>
                <a:lnTo>
                  <a:pt x="5556" y="756180"/>
                </a:lnTo>
                <a:lnTo>
                  <a:pt x="3439" y="739246"/>
                </a:lnTo>
                <a:lnTo>
                  <a:pt x="2116" y="722313"/>
                </a:lnTo>
                <a:lnTo>
                  <a:pt x="1058" y="705380"/>
                </a:lnTo>
                <a:lnTo>
                  <a:pt x="529" y="687917"/>
                </a:lnTo>
                <a:lnTo>
                  <a:pt x="0" y="670719"/>
                </a:lnTo>
                <a:lnTo>
                  <a:pt x="529" y="653521"/>
                </a:lnTo>
                <a:lnTo>
                  <a:pt x="1058" y="636323"/>
                </a:lnTo>
                <a:lnTo>
                  <a:pt x="2116" y="619125"/>
                </a:lnTo>
                <a:lnTo>
                  <a:pt x="3439" y="602192"/>
                </a:lnTo>
                <a:lnTo>
                  <a:pt x="5556" y="585523"/>
                </a:lnTo>
                <a:lnTo>
                  <a:pt x="7937" y="568855"/>
                </a:lnTo>
                <a:lnTo>
                  <a:pt x="10583" y="551921"/>
                </a:lnTo>
                <a:lnTo>
                  <a:pt x="13758" y="535782"/>
                </a:lnTo>
                <a:lnTo>
                  <a:pt x="17198" y="519377"/>
                </a:lnTo>
                <a:lnTo>
                  <a:pt x="21166" y="503238"/>
                </a:lnTo>
                <a:lnTo>
                  <a:pt x="25664" y="487098"/>
                </a:lnTo>
                <a:lnTo>
                  <a:pt x="30427" y="471488"/>
                </a:lnTo>
                <a:lnTo>
                  <a:pt x="35454" y="455877"/>
                </a:lnTo>
                <a:lnTo>
                  <a:pt x="41010" y="440267"/>
                </a:lnTo>
                <a:lnTo>
                  <a:pt x="46566" y="424921"/>
                </a:lnTo>
                <a:lnTo>
                  <a:pt x="52916" y="409840"/>
                </a:lnTo>
                <a:lnTo>
                  <a:pt x="59531" y="394759"/>
                </a:lnTo>
                <a:lnTo>
                  <a:pt x="66410" y="380207"/>
                </a:lnTo>
                <a:lnTo>
                  <a:pt x="73554" y="365654"/>
                </a:lnTo>
                <a:lnTo>
                  <a:pt x="81227" y="351102"/>
                </a:lnTo>
                <a:lnTo>
                  <a:pt x="89164" y="337079"/>
                </a:lnTo>
                <a:lnTo>
                  <a:pt x="97102" y="323057"/>
                </a:lnTo>
                <a:lnTo>
                  <a:pt x="105833" y="309298"/>
                </a:lnTo>
                <a:lnTo>
                  <a:pt x="114564" y="295804"/>
                </a:lnTo>
                <a:lnTo>
                  <a:pt x="124089" y="282311"/>
                </a:lnTo>
                <a:lnTo>
                  <a:pt x="133614" y="269611"/>
                </a:lnTo>
                <a:lnTo>
                  <a:pt x="143139" y="256646"/>
                </a:lnTo>
                <a:lnTo>
                  <a:pt x="153458" y="244211"/>
                </a:lnTo>
                <a:lnTo>
                  <a:pt x="163777" y="231775"/>
                </a:lnTo>
                <a:lnTo>
                  <a:pt x="174625" y="219869"/>
                </a:lnTo>
                <a:lnTo>
                  <a:pt x="185473" y="208227"/>
                </a:lnTo>
                <a:lnTo>
                  <a:pt x="196585" y="196585"/>
                </a:lnTo>
                <a:lnTo>
                  <a:pt x="207962" y="185473"/>
                </a:lnTo>
                <a:lnTo>
                  <a:pt x="220133" y="174625"/>
                </a:lnTo>
                <a:lnTo>
                  <a:pt x="232039" y="163512"/>
                </a:lnTo>
                <a:lnTo>
                  <a:pt x="244210" y="153458"/>
                </a:lnTo>
                <a:lnTo>
                  <a:pt x="256910" y="143404"/>
                </a:lnTo>
                <a:lnTo>
                  <a:pt x="269346" y="133350"/>
                </a:lnTo>
                <a:lnTo>
                  <a:pt x="282575" y="123825"/>
                </a:lnTo>
                <a:lnTo>
                  <a:pt x="295804" y="114829"/>
                </a:lnTo>
                <a:lnTo>
                  <a:pt x="309298" y="105833"/>
                </a:lnTo>
                <a:lnTo>
                  <a:pt x="323056" y="97367"/>
                </a:lnTo>
                <a:lnTo>
                  <a:pt x="337079" y="89164"/>
                </a:lnTo>
                <a:lnTo>
                  <a:pt x="351102" y="81227"/>
                </a:lnTo>
                <a:lnTo>
                  <a:pt x="365389" y="73819"/>
                </a:lnTo>
                <a:lnTo>
                  <a:pt x="379942" y="66146"/>
                </a:lnTo>
                <a:lnTo>
                  <a:pt x="394758" y="59531"/>
                </a:lnTo>
                <a:lnTo>
                  <a:pt x="409575" y="52917"/>
                </a:lnTo>
                <a:lnTo>
                  <a:pt x="424921" y="46567"/>
                </a:lnTo>
                <a:lnTo>
                  <a:pt x="440267" y="40746"/>
                </a:lnTo>
                <a:lnTo>
                  <a:pt x="455612" y="35454"/>
                </a:lnTo>
                <a:lnTo>
                  <a:pt x="471223" y="30162"/>
                </a:lnTo>
                <a:lnTo>
                  <a:pt x="487362" y="25664"/>
                </a:lnTo>
                <a:lnTo>
                  <a:pt x="503237" y="21167"/>
                </a:lnTo>
                <a:lnTo>
                  <a:pt x="519377" y="17462"/>
                </a:lnTo>
                <a:lnTo>
                  <a:pt x="535781" y="13758"/>
                </a:lnTo>
                <a:lnTo>
                  <a:pt x="552185" y="10583"/>
                </a:lnTo>
                <a:lnTo>
                  <a:pt x="568590" y="7673"/>
                </a:lnTo>
                <a:lnTo>
                  <a:pt x="585523" y="5556"/>
                </a:lnTo>
                <a:lnTo>
                  <a:pt x="602456" y="3439"/>
                </a:lnTo>
                <a:lnTo>
                  <a:pt x="619125" y="2117"/>
                </a:lnTo>
                <a:lnTo>
                  <a:pt x="636323" y="794"/>
                </a:lnTo>
                <a:lnTo>
                  <a:pt x="653521" y="264"/>
                </a:lnTo>
                <a:lnTo>
                  <a:pt x="67071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9" name="Freeform: Shape 21">
            <a:extLst>
              <a:ext uri="{FF2B5EF4-FFF2-40B4-BE49-F238E27FC236}">
                <a16:creationId xmlns:a16="http://schemas.microsoft.com/office/drawing/2014/main" id="{90029606-BB85-B0E0-D97D-210357EC5E40}"/>
              </a:ext>
            </a:extLst>
          </p:cNvPr>
          <p:cNvSpPr>
            <a:spLocks/>
          </p:cNvSpPr>
          <p:nvPr/>
        </p:nvSpPr>
        <p:spPr bwMode="auto">
          <a:xfrm>
            <a:off x="4526794" y="1968995"/>
            <a:ext cx="694595" cy="588091"/>
          </a:xfrm>
          <a:custGeom>
            <a:avLst/>
            <a:gdLst>
              <a:gd name="T0" fmla="*/ 294416 w 1263650"/>
              <a:gd name="T1" fmla="*/ 1098599 h 1069975"/>
              <a:gd name="T2" fmla="*/ 1320142 w 1263650"/>
              <a:gd name="T3" fmla="*/ 878240 h 1069975"/>
              <a:gd name="T4" fmla="*/ 1613379 w 1263650"/>
              <a:gd name="T5" fmla="*/ 878240 h 1069975"/>
              <a:gd name="T6" fmla="*/ 74190 w 1263650"/>
              <a:gd name="T7" fmla="*/ 1612900 h 1069975"/>
              <a:gd name="T8" fmla="*/ 1538839 w 1263650"/>
              <a:gd name="T9" fmla="*/ 732266 h 1069975"/>
              <a:gd name="T10" fmla="*/ 1392852 w 1263650"/>
              <a:gd name="T11" fmla="*/ 732266 h 1069975"/>
              <a:gd name="T12" fmla="*/ 514542 w 1263650"/>
              <a:gd name="T13" fmla="*/ 1026609 h 1069975"/>
              <a:gd name="T14" fmla="*/ 725543 w 1263650"/>
              <a:gd name="T15" fmla="*/ 146518 h 1069975"/>
              <a:gd name="T16" fmla="*/ 708392 w 1263650"/>
              <a:gd name="T17" fmla="*/ 149712 h 1069975"/>
              <a:gd name="T18" fmla="*/ 694033 w 1263650"/>
              <a:gd name="T19" fmla="*/ 155302 h 1069975"/>
              <a:gd name="T20" fmla="*/ 683263 w 1263650"/>
              <a:gd name="T21" fmla="*/ 163287 h 1069975"/>
              <a:gd name="T22" fmla="*/ 674487 w 1263650"/>
              <a:gd name="T23" fmla="*/ 172868 h 1069975"/>
              <a:gd name="T24" fmla="*/ 665314 w 1263650"/>
              <a:gd name="T25" fmla="*/ 189636 h 1069975"/>
              <a:gd name="T26" fmla="*/ 660528 w 1263650"/>
              <a:gd name="T27" fmla="*/ 208399 h 1069975"/>
              <a:gd name="T28" fmla="*/ 659331 w 1263650"/>
              <a:gd name="T29" fmla="*/ 293036 h 1069975"/>
              <a:gd name="T30" fmla="*/ 1245270 w 1263650"/>
              <a:gd name="T31" fmla="*/ 213190 h 1069975"/>
              <a:gd name="T32" fmla="*/ 1242078 w 1263650"/>
              <a:gd name="T33" fmla="*/ 195624 h 1069975"/>
              <a:gd name="T34" fmla="*/ 1236494 w 1263650"/>
              <a:gd name="T35" fmla="*/ 181252 h 1069975"/>
              <a:gd name="T36" fmla="*/ 1228517 w 1263650"/>
              <a:gd name="T37" fmla="*/ 170472 h 1069975"/>
              <a:gd name="T38" fmla="*/ 1219343 w 1263650"/>
              <a:gd name="T39" fmla="*/ 161689 h 1069975"/>
              <a:gd name="T40" fmla="*/ 1201792 w 1263650"/>
              <a:gd name="T41" fmla="*/ 152507 h 1069975"/>
              <a:gd name="T42" fmla="*/ 1183446 w 1263650"/>
              <a:gd name="T43" fmla="*/ 147716 h 1069975"/>
              <a:gd name="T44" fmla="*/ 732324 w 1263650"/>
              <a:gd name="T45" fmla="*/ 146518 h 1069975"/>
              <a:gd name="T46" fmla="*/ 1172276 w 1263650"/>
              <a:gd name="T47" fmla="*/ 0 h 1069975"/>
              <a:gd name="T48" fmla="*/ 1202192 w 1263650"/>
              <a:gd name="T49" fmla="*/ 1996 h 1069975"/>
              <a:gd name="T50" fmla="*/ 1232108 w 1263650"/>
              <a:gd name="T51" fmla="*/ 7985 h 1069975"/>
              <a:gd name="T52" fmla="*/ 1260826 w 1263650"/>
              <a:gd name="T53" fmla="*/ 17566 h 1069975"/>
              <a:gd name="T54" fmla="*/ 1288348 w 1263650"/>
              <a:gd name="T55" fmla="*/ 31939 h 1069975"/>
              <a:gd name="T56" fmla="*/ 1313875 w 1263650"/>
              <a:gd name="T57" fmla="*/ 49106 h 1069975"/>
              <a:gd name="T58" fmla="*/ 1337010 w 1263650"/>
              <a:gd name="T59" fmla="*/ 70665 h 1069975"/>
              <a:gd name="T60" fmla="*/ 1356953 w 1263650"/>
              <a:gd name="T61" fmla="*/ 96216 h 1069975"/>
              <a:gd name="T62" fmla="*/ 1372509 w 1263650"/>
              <a:gd name="T63" fmla="*/ 124960 h 1069975"/>
              <a:gd name="T64" fmla="*/ 1384076 w 1263650"/>
              <a:gd name="T65" fmla="*/ 157697 h 1069975"/>
              <a:gd name="T66" fmla="*/ 1390857 w 1263650"/>
              <a:gd name="T67" fmla="*/ 194027 h 1069975"/>
              <a:gd name="T68" fmla="*/ 1392054 w 1263650"/>
              <a:gd name="T69" fmla="*/ 283854 h 1069975"/>
              <a:gd name="T70" fmla="*/ 1905000 w 1263650"/>
              <a:gd name="T71" fmla="*/ 806451 h 1069975"/>
              <a:gd name="T72" fmla="*/ 1318661 w 1263650"/>
              <a:gd name="T73" fmla="*/ 659931 h 1069975"/>
              <a:gd name="T74" fmla="*/ 585939 w 1263650"/>
              <a:gd name="T75" fmla="*/ 659931 h 1069975"/>
              <a:gd name="T76" fmla="*/ 0 w 1263650"/>
              <a:gd name="T77" fmla="*/ 806451 h 1069975"/>
              <a:gd name="T78" fmla="*/ 512946 w 1263650"/>
              <a:gd name="T79" fmla="*/ 219578 h 1069975"/>
              <a:gd name="T80" fmla="*/ 514940 w 1263650"/>
              <a:gd name="T81" fmla="*/ 189636 h 1069975"/>
              <a:gd name="T82" fmla="*/ 520924 w 1263650"/>
              <a:gd name="T83" fmla="*/ 159693 h 1069975"/>
              <a:gd name="T84" fmla="*/ 530496 w 1263650"/>
              <a:gd name="T85" fmla="*/ 130548 h 1069975"/>
              <a:gd name="T86" fmla="*/ 544856 w 1263650"/>
              <a:gd name="T87" fmla="*/ 103002 h 1069975"/>
              <a:gd name="T88" fmla="*/ 562007 w 1263650"/>
              <a:gd name="T89" fmla="*/ 77451 h 1069975"/>
              <a:gd name="T90" fmla="*/ 583545 w 1263650"/>
              <a:gd name="T91" fmla="*/ 55095 h 1069975"/>
              <a:gd name="T92" fmla="*/ 609074 w 1263650"/>
              <a:gd name="T93" fmla="*/ 35132 h 1069975"/>
              <a:gd name="T94" fmla="*/ 637792 w 1263650"/>
              <a:gd name="T95" fmla="*/ 19162 h 1069975"/>
              <a:gd name="T96" fmla="*/ 670498 w 1263650"/>
              <a:gd name="T97" fmla="*/ 7585 h 1069975"/>
              <a:gd name="T98" fmla="*/ 706795 w 1263650"/>
              <a:gd name="T99" fmla="*/ 1197 h 106997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1263650" h="1069975">
                <a:moveTo>
                  <a:pt x="49213" y="582612"/>
                </a:moveTo>
                <a:lnTo>
                  <a:pt x="195296" y="582612"/>
                </a:lnTo>
                <a:lnTo>
                  <a:pt x="195296" y="728795"/>
                </a:lnTo>
                <a:lnTo>
                  <a:pt x="389544" y="728795"/>
                </a:lnTo>
                <a:lnTo>
                  <a:pt x="389544" y="582612"/>
                </a:lnTo>
                <a:lnTo>
                  <a:pt x="875694" y="582612"/>
                </a:lnTo>
                <a:lnTo>
                  <a:pt x="875694" y="728795"/>
                </a:lnTo>
                <a:lnTo>
                  <a:pt x="1070208" y="728795"/>
                </a:lnTo>
                <a:lnTo>
                  <a:pt x="1070208" y="582612"/>
                </a:lnTo>
                <a:lnTo>
                  <a:pt x="1216026" y="582612"/>
                </a:lnTo>
                <a:lnTo>
                  <a:pt x="1216026" y="1069975"/>
                </a:lnTo>
                <a:lnTo>
                  <a:pt x="49213" y="1069975"/>
                </a:lnTo>
                <a:lnTo>
                  <a:pt x="49213" y="582612"/>
                </a:lnTo>
                <a:close/>
                <a:moveTo>
                  <a:pt x="923925" y="485775"/>
                </a:moveTo>
                <a:lnTo>
                  <a:pt x="1020763" y="485775"/>
                </a:lnTo>
                <a:lnTo>
                  <a:pt x="1020763" y="681038"/>
                </a:lnTo>
                <a:lnTo>
                  <a:pt x="923925" y="681038"/>
                </a:lnTo>
                <a:lnTo>
                  <a:pt x="923925" y="485775"/>
                </a:lnTo>
                <a:close/>
                <a:moveTo>
                  <a:pt x="244475" y="485775"/>
                </a:moveTo>
                <a:lnTo>
                  <a:pt x="341313" y="485775"/>
                </a:lnTo>
                <a:lnTo>
                  <a:pt x="341313" y="681038"/>
                </a:lnTo>
                <a:lnTo>
                  <a:pt x="244475" y="681038"/>
                </a:lnTo>
                <a:lnTo>
                  <a:pt x="244475" y="485775"/>
                </a:lnTo>
                <a:close/>
                <a:moveTo>
                  <a:pt x="481277" y="97198"/>
                </a:moveTo>
                <a:lnTo>
                  <a:pt x="477308" y="97728"/>
                </a:lnTo>
                <a:lnTo>
                  <a:pt x="473604" y="98258"/>
                </a:lnTo>
                <a:lnTo>
                  <a:pt x="469900" y="99317"/>
                </a:lnTo>
                <a:lnTo>
                  <a:pt x="466460" y="100376"/>
                </a:lnTo>
                <a:lnTo>
                  <a:pt x="463285" y="101701"/>
                </a:lnTo>
                <a:lnTo>
                  <a:pt x="460375" y="103025"/>
                </a:lnTo>
                <a:lnTo>
                  <a:pt x="457729" y="104614"/>
                </a:lnTo>
                <a:lnTo>
                  <a:pt x="455348" y="106468"/>
                </a:lnTo>
                <a:lnTo>
                  <a:pt x="453231" y="108322"/>
                </a:lnTo>
                <a:lnTo>
                  <a:pt x="451114" y="110440"/>
                </a:lnTo>
                <a:lnTo>
                  <a:pt x="448998" y="112559"/>
                </a:lnTo>
                <a:lnTo>
                  <a:pt x="447410" y="114678"/>
                </a:lnTo>
                <a:lnTo>
                  <a:pt x="445823" y="117062"/>
                </a:lnTo>
                <a:lnTo>
                  <a:pt x="443441" y="121299"/>
                </a:lnTo>
                <a:lnTo>
                  <a:pt x="441325" y="125802"/>
                </a:lnTo>
                <a:lnTo>
                  <a:pt x="439737" y="130569"/>
                </a:lnTo>
                <a:lnTo>
                  <a:pt x="438679" y="134541"/>
                </a:lnTo>
                <a:lnTo>
                  <a:pt x="438150" y="138249"/>
                </a:lnTo>
                <a:lnTo>
                  <a:pt x="437356" y="143546"/>
                </a:lnTo>
                <a:lnTo>
                  <a:pt x="437356" y="145665"/>
                </a:lnTo>
                <a:lnTo>
                  <a:pt x="437356" y="194396"/>
                </a:lnTo>
                <a:lnTo>
                  <a:pt x="826294" y="194396"/>
                </a:lnTo>
                <a:lnTo>
                  <a:pt x="826294" y="145665"/>
                </a:lnTo>
                <a:lnTo>
                  <a:pt x="826029" y="141427"/>
                </a:lnTo>
                <a:lnTo>
                  <a:pt x="825764" y="137190"/>
                </a:lnTo>
                <a:lnTo>
                  <a:pt x="824706" y="133482"/>
                </a:lnTo>
                <a:lnTo>
                  <a:pt x="823912" y="129774"/>
                </a:lnTo>
                <a:lnTo>
                  <a:pt x="822854" y="126331"/>
                </a:lnTo>
                <a:lnTo>
                  <a:pt x="821531" y="123153"/>
                </a:lnTo>
                <a:lnTo>
                  <a:pt x="820208" y="120240"/>
                </a:lnTo>
                <a:lnTo>
                  <a:pt x="818621" y="117591"/>
                </a:lnTo>
                <a:lnTo>
                  <a:pt x="816769" y="115208"/>
                </a:lnTo>
                <a:lnTo>
                  <a:pt x="814916" y="113089"/>
                </a:lnTo>
                <a:lnTo>
                  <a:pt x="812800" y="110970"/>
                </a:lnTo>
                <a:lnTo>
                  <a:pt x="810948" y="108851"/>
                </a:lnTo>
                <a:lnTo>
                  <a:pt x="808831" y="107262"/>
                </a:lnTo>
                <a:lnTo>
                  <a:pt x="806450" y="105673"/>
                </a:lnTo>
                <a:lnTo>
                  <a:pt x="801687" y="103290"/>
                </a:lnTo>
                <a:lnTo>
                  <a:pt x="797189" y="101171"/>
                </a:lnTo>
                <a:lnTo>
                  <a:pt x="792956" y="99582"/>
                </a:lnTo>
                <a:lnTo>
                  <a:pt x="788987" y="98522"/>
                </a:lnTo>
                <a:lnTo>
                  <a:pt x="785019" y="97993"/>
                </a:lnTo>
                <a:lnTo>
                  <a:pt x="779727" y="97198"/>
                </a:lnTo>
                <a:lnTo>
                  <a:pt x="777610" y="97198"/>
                </a:lnTo>
                <a:lnTo>
                  <a:pt x="485775" y="97198"/>
                </a:lnTo>
                <a:lnTo>
                  <a:pt x="481277" y="97198"/>
                </a:lnTo>
                <a:close/>
                <a:moveTo>
                  <a:pt x="485775" y="0"/>
                </a:moveTo>
                <a:lnTo>
                  <a:pt x="777610" y="0"/>
                </a:lnTo>
                <a:lnTo>
                  <a:pt x="784225" y="0"/>
                </a:lnTo>
                <a:lnTo>
                  <a:pt x="790839" y="530"/>
                </a:lnTo>
                <a:lnTo>
                  <a:pt x="797454" y="1324"/>
                </a:lnTo>
                <a:lnTo>
                  <a:pt x="804069" y="2383"/>
                </a:lnTo>
                <a:lnTo>
                  <a:pt x="810683" y="3708"/>
                </a:lnTo>
                <a:lnTo>
                  <a:pt x="817298" y="5297"/>
                </a:lnTo>
                <a:lnTo>
                  <a:pt x="823648" y="7151"/>
                </a:lnTo>
                <a:lnTo>
                  <a:pt x="830262" y="9269"/>
                </a:lnTo>
                <a:lnTo>
                  <a:pt x="836348" y="11653"/>
                </a:lnTo>
                <a:lnTo>
                  <a:pt x="842433" y="14566"/>
                </a:lnTo>
                <a:lnTo>
                  <a:pt x="848783" y="17745"/>
                </a:lnTo>
                <a:lnTo>
                  <a:pt x="854604" y="21188"/>
                </a:lnTo>
                <a:lnTo>
                  <a:pt x="860425" y="24631"/>
                </a:lnTo>
                <a:lnTo>
                  <a:pt x="866246" y="28603"/>
                </a:lnTo>
                <a:lnTo>
                  <a:pt x="871537" y="32576"/>
                </a:lnTo>
                <a:lnTo>
                  <a:pt x="876829" y="37343"/>
                </a:lnTo>
                <a:lnTo>
                  <a:pt x="882121" y="42110"/>
                </a:lnTo>
                <a:lnTo>
                  <a:pt x="886883" y="46878"/>
                </a:lnTo>
                <a:lnTo>
                  <a:pt x="891381" y="52174"/>
                </a:lnTo>
                <a:lnTo>
                  <a:pt x="895879" y="58001"/>
                </a:lnTo>
                <a:lnTo>
                  <a:pt x="900112" y="63828"/>
                </a:lnTo>
                <a:lnTo>
                  <a:pt x="903816" y="69919"/>
                </a:lnTo>
                <a:lnTo>
                  <a:pt x="907256" y="76275"/>
                </a:lnTo>
                <a:lnTo>
                  <a:pt x="910431" y="82897"/>
                </a:lnTo>
                <a:lnTo>
                  <a:pt x="913341" y="89783"/>
                </a:lnTo>
                <a:lnTo>
                  <a:pt x="915987" y="97198"/>
                </a:lnTo>
                <a:lnTo>
                  <a:pt x="918104" y="104614"/>
                </a:lnTo>
                <a:lnTo>
                  <a:pt x="920221" y="112294"/>
                </a:lnTo>
                <a:lnTo>
                  <a:pt x="921544" y="120240"/>
                </a:lnTo>
                <a:lnTo>
                  <a:pt x="922602" y="128715"/>
                </a:lnTo>
                <a:lnTo>
                  <a:pt x="923131" y="136925"/>
                </a:lnTo>
                <a:lnTo>
                  <a:pt x="923396" y="145665"/>
                </a:lnTo>
                <a:lnTo>
                  <a:pt x="923396" y="188305"/>
                </a:lnTo>
                <a:lnTo>
                  <a:pt x="923396" y="194396"/>
                </a:lnTo>
                <a:lnTo>
                  <a:pt x="1263650" y="194396"/>
                </a:lnTo>
                <a:lnTo>
                  <a:pt x="1263650" y="534988"/>
                </a:lnTo>
                <a:lnTo>
                  <a:pt x="1069181" y="534988"/>
                </a:lnTo>
                <a:lnTo>
                  <a:pt x="1069181" y="437789"/>
                </a:lnTo>
                <a:lnTo>
                  <a:pt x="874712" y="437789"/>
                </a:lnTo>
                <a:lnTo>
                  <a:pt x="874712" y="534988"/>
                </a:lnTo>
                <a:lnTo>
                  <a:pt x="388673" y="534988"/>
                </a:lnTo>
                <a:lnTo>
                  <a:pt x="388673" y="437789"/>
                </a:lnTo>
                <a:lnTo>
                  <a:pt x="194469" y="437789"/>
                </a:lnTo>
                <a:lnTo>
                  <a:pt x="194469" y="534988"/>
                </a:lnTo>
                <a:lnTo>
                  <a:pt x="0" y="534988"/>
                </a:lnTo>
                <a:lnTo>
                  <a:pt x="0" y="194396"/>
                </a:lnTo>
                <a:lnTo>
                  <a:pt x="340254" y="194396"/>
                </a:lnTo>
                <a:lnTo>
                  <a:pt x="340254" y="145665"/>
                </a:lnTo>
                <a:lnTo>
                  <a:pt x="340254" y="139044"/>
                </a:lnTo>
                <a:lnTo>
                  <a:pt x="340783" y="132687"/>
                </a:lnTo>
                <a:lnTo>
                  <a:pt x="341577" y="125802"/>
                </a:lnTo>
                <a:lnTo>
                  <a:pt x="342635" y="119180"/>
                </a:lnTo>
                <a:lnTo>
                  <a:pt x="343958" y="112559"/>
                </a:lnTo>
                <a:lnTo>
                  <a:pt x="345546" y="105938"/>
                </a:lnTo>
                <a:lnTo>
                  <a:pt x="347398" y="99582"/>
                </a:lnTo>
                <a:lnTo>
                  <a:pt x="349514" y="93226"/>
                </a:lnTo>
                <a:lnTo>
                  <a:pt x="351896" y="86604"/>
                </a:lnTo>
                <a:lnTo>
                  <a:pt x="354806" y="80513"/>
                </a:lnTo>
                <a:lnTo>
                  <a:pt x="357981" y="74686"/>
                </a:lnTo>
                <a:lnTo>
                  <a:pt x="361421" y="68330"/>
                </a:lnTo>
                <a:lnTo>
                  <a:pt x="364860" y="62768"/>
                </a:lnTo>
                <a:lnTo>
                  <a:pt x="368829" y="57207"/>
                </a:lnTo>
                <a:lnTo>
                  <a:pt x="372798" y="51380"/>
                </a:lnTo>
                <a:lnTo>
                  <a:pt x="377560" y="46348"/>
                </a:lnTo>
                <a:lnTo>
                  <a:pt x="382323" y="41316"/>
                </a:lnTo>
                <a:lnTo>
                  <a:pt x="387085" y="36549"/>
                </a:lnTo>
                <a:lnTo>
                  <a:pt x="392377" y="31516"/>
                </a:lnTo>
                <a:lnTo>
                  <a:pt x="398198" y="27279"/>
                </a:lnTo>
                <a:lnTo>
                  <a:pt x="404019" y="23306"/>
                </a:lnTo>
                <a:lnTo>
                  <a:pt x="410104" y="19598"/>
                </a:lnTo>
                <a:lnTo>
                  <a:pt x="416454" y="16155"/>
                </a:lnTo>
                <a:lnTo>
                  <a:pt x="423069" y="12712"/>
                </a:lnTo>
                <a:lnTo>
                  <a:pt x="429948" y="9799"/>
                </a:lnTo>
                <a:lnTo>
                  <a:pt x="437356" y="7151"/>
                </a:lnTo>
                <a:lnTo>
                  <a:pt x="444764" y="5032"/>
                </a:lnTo>
                <a:lnTo>
                  <a:pt x="452437" y="3178"/>
                </a:lnTo>
                <a:lnTo>
                  <a:pt x="460375" y="1854"/>
                </a:lnTo>
                <a:lnTo>
                  <a:pt x="468841" y="794"/>
                </a:lnTo>
                <a:lnTo>
                  <a:pt x="477044" y="265"/>
                </a:lnTo>
                <a:lnTo>
                  <a:pt x="48577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C321D75-E09C-E75E-C1EA-23BAE93E3315}"/>
              </a:ext>
            </a:extLst>
          </p:cNvPr>
          <p:cNvGrpSpPr/>
          <p:nvPr/>
        </p:nvGrpSpPr>
        <p:grpSpPr>
          <a:xfrm>
            <a:off x="1606710" y="1765964"/>
            <a:ext cx="2235567" cy="1021955"/>
            <a:chOff x="-94764" y="1931934"/>
            <a:chExt cx="2235567" cy="1021955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34A15C1-11C3-EF41-3F5B-1C7943926765}"/>
                </a:ext>
              </a:extLst>
            </p:cNvPr>
            <p:cNvSpPr txBox="1"/>
            <p:nvPr/>
          </p:nvSpPr>
          <p:spPr>
            <a:xfrm>
              <a:off x="-94764" y="2190603"/>
              <a:ext cx="1847690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6CC98735-D112-26AC-E43D-423D59BB048D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CD976A40-2E29-0628-04E8-E24AB88580D7}"/>
              </a:ext>
            </a:extLst>
          </p:cNvPr>
          <p:cNvGrpSpPr/>
          <p:nvPr/>
        </p:nvGrpSpPr>
        <p:grpSpPr>
          <a:xfrm>
            <a:off x="6431250" y="1765964"/>
            <a:ext cx="2235567" cy="1021955"/>
            <a:chOff x="-94764" y="1931934"/>
            <a:chExt cx="2235567" cy="1021955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1112563D-2F64-E231-9F52-0E54184BC756}"/>
                </a:ext>
              </a:extLst>
            </p:cNvPr>
            <p:cNvSpPr txBox="1"/>
            <p:nvPr/>
          </p:nvSpPr>
          <p:spPr>
            <a:xfrm>
              <a:off x="-94764" y="2190603"/>
              <a:ext cx="1847690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CD7472CB-A799-686E-3F5F-6BB29C0C6DBD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55BE6720-5E1D-111F-6977-BFFCC251E6E8}"/>
              </a:ext>
            </a:extLst>
          </p:cNvPr>
          <p:cNvGrpSpPr/>
          <p:nvPr/>
        </p:nvGrpSpPr>
        <p:grpSpPr>
          <a:xfrm>
            <a:off x="3974733" y="4052606"/>
            <a:ext cx="2235567" cy="1021955"/>
            <a:chOff x="-94764" y="1931934"/>
            <a:chExt cx="2235567" cy="1021955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DAAD584A-3B50-69BF-561B-B51E83314F92}"/>
                </a:ext>
              </a:extLst>
            </p:cNvPr>
            <p:cNvSpPr txBox="1"/>
            <p:nvPr/>
          </p:nvSpPr>
          <p:spPr>
            <a:xfrm>
              <a:off x="-94764" y="2190603"/>
              <a:ext cx="1847690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E731BDCE-F1AB-BCCC-C68B-4C9A85FE48FF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57C145B8-C15B-231F-FFA0-79BB0720586C}"/>
              </a:ext>
            </a:extLst>
          </p:cNvPr>
          <p:cNvGrpSpPr/>
          <p:nvPr/>
        </p:nvGrpSpPr>
        <p:grpSpPr>
          <a:xfrm>
            <a:off x="8824673" y="4052606"/>
            <a:ext cx="2235567" cy="1021955"/>
            <a:chOff x="-94764" y="1931934"/>
            <a:chExt cx="2235567" cy="1021955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6697F412-7922-8C61-2124-D100910BB0DF}"/>
                </a:ext>
              </a:extLst>
            </p:cNvPr>
            <p:cNvSpPr txBox="1"/>
            <p:nvPr/>
          </p:nvSpPr>
          <p:spPr>
            <a:xfrm>
              <a:off x="-94764" y="2190603"/>
              <a:ext cx="1847690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3AFD4DAE-D1AE-BA2B-FED0-5C4AE295A703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81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团队进展和合作交流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93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2" name="Hexagon 31">
            <a:extLst>
              <a:ext uri="{FF2B5EF4-FFF2-40B4-BE49-F238E27FC236}">
                <a16:creationId xmlns:a16="http://schemas.microsoft.com/office/drawing/2014/main" id="{F3EEAD25-E51F-0D3F-CA28-5C00F9417958}"/>
              </a:ext>
            </a:extLst>
          </p:cNvPr>
          <p:cNvSpPr/>
          <p:nvPr/>
        </p:nvSpPr>
        <p:spPr>
          <a:xfrm rot="19944453">
            <a:off x="5201120" y="2974258"/>
            <a:ext cx="1710877" cy="1474893"/>
          </a:xfrm>
          <a:prstGeom prst="hexagon">
            <a:avLst/>
          </a:prstGeom>
          <a:solidFill>
            <a:srgbClr val="F7F7EC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grpSp>
        <p:nvGrpSpPr>
          <p:cNvPr id="3" name="Group 51">
            <a:extLst>
              <a:ext uri="{FF2B5EF4-FFF2-40B4-BE49-F238E27FC236}">
                <a16:creationId xmlns:a16="http://schemas.microsoft.com/office/drawing/2014/main" id="{73F28D43-CB5B-3FF5-2D0E-7010D0F4DECF}"/>
              </a:ext>
            </a:extLst>
          </p:cNvPr>
          <p:cNvGrpSpPr/>
          <p:nvPr/>
        </p:nvGrpSpPr>
        <p:grpSpPr>
          <a:xfrm rot="14469289">
            <a:off x="4611424" y="1405233"/>
            <a:ext cx="445051" cy="2227471"/>
            <a:chOff x="2117759" y="1650038"/>
            <a:chExt cx="333788" cy="1670603"/>
          </a:xfrm>
          <a:solidFill>
            <a:srgbClr val="A7BFAA"/>
          </a:solidFill>
        </p:grpSpPr>
        <p:sp>
          <p:nvSpPr>
            <p:cNvPr id="4" name="Rounded Rectangle 32">
              <a:extLst>
                <a:ext uri="{FF2B5EF4-FFF2-40B4-BE49-F238E27FC236}">
                  <a16:creationId xmlns:a16="http://schemas.microsoft.com/office/drawing/2014/main" id="{BEB1581B-A7AB-4922-8DB3-DF3779F46E8E}"/>
                </a:ext>
              </a:extLst>
            </p:cNvPr>
            <p:cNvSpPr/>
            <p:nvPr/>
          </p:nvSpPr>
          <p:spPr>
            <a:xfrm>
              <a:off x="2184756" y="1765252"/>
              <a:ext cx="199794" cy="155538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en-US" sz="2665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5" name="Group 33">
              <a:extLst>
                <a:ext uri="{FF2B5EF4-FFF2-40B4-BE49-F238E27FC236}">
                  <a16:creationId xmlns:a16="http://schemas.microsoft.com/office/drawing/2014/main" id="{C8EEBF12-09CA-8EA3-C4DE-72230013CC9C}"/>
                </a:ext>
              </a:extLst>
            </p:cNvPr>
            <p:cNvGrpSpPr/>
            <p:nvPr/>
          </p:nvGrpSpPr>
          <p:grpSpPr>
            <a:xfrm>
              <a:off x="2117759" y="1650038"/>
              <a:ext cx="333788" cy="333788"/>
              <a:chOff x="2786183" y="1189182"/>
              <a:chExt cx="921712" cy="921712"/>
            </a:xfrm>
            <a:grpFill/>
          </p:grpSpPr>
          <p:sp>
            <p:nvSpPr>
              <p:cNvPr id="10" name="Oval 34">
                <a:extLst>
                  <a:ext uri="{FF2B5EF4-FFF2-40B4-BE49-F238E27FC236}">
                    <a16:creationId xmlns:a16="http://schemas.microsoft.com/office/drawing/2014/main" id="{1E896982-CB5D-596A-0847-724583F3EE21}"/>
                  </a:ext>
                </a:extLst>
              </p:cNvPr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Oval 37">
                <a:extLst>
                  <a:ext uri="{FF2B5EF4-FFF2-40B4-BE49-F238E27FC236}">
                    <a16:creationId xmlns:a16="http://schemas.microsoft.com/office/drawing/2014/main" id="{EF0EF809-BFCF-8B4F-D84E-246852DE0B84}"/>
                  </a:ext>
                </a:extLst>
              </p:cNvPr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2" name="Group 52">
            <a:extLst>
              <a:ext uri="{FF2B5EF4-FFF2-40B4-BE49-F238E27FC236}">
                <a16:creationId xmlns:a16="http://schemas.microsoft.com/office/drawing/2014/main" id="{EB81A8F4-8BEC-ECC9-B504-4842E18C0BFE}"/>
              </a:ext>
            </a:extLst>
          </p:cNvPr>
          <p:cNvGrpSpPr/>
          <p:nvPr/>
        </p:nvGrpSpPr>
        <p:grpSpPr>
          <a:xfrm rot="10800000">
            <a:off x="4211900" y="3086990"/>
            <a:ext cx="445051" cy="2227471"/>
            <a:chOff x="1485809" y="1650038"/>
            <a:chExt cx="333788" cy="1670603"/>
          </a:xfrm>
          <a:solidFill>
            <a:srgbClr val="79976B"/>
          </a:solidFill>
        </p:grpSpPr>
        <p:sp>
          <p:nvSpPr>
            <p:cNvPr id="13" name="Rounded Rectangle 38">
              <a:extLst>
                <a:ext uri="{FF2B5EF4-FFF2-40B4-BE49-F238E27FC236}">
                  <a16:creationId xmlns:a16="http://schemas.microsoft.com/office/drawing/2014/main" id="{63D0D052-D65E-BBF1-9FFD-E7C8A241E3C6}"/>
                </a:ext>
              </a:extLst>
            </p:cNvPr>
            <p:cNvSpPr/>
            <p:nvPr/>
          </p:nvSpPr>
          <p:spPr>
            <a:xfrm>
              <a:off x="1552806" y="1765252"/>
              <a:ext cx="199794" cy="155538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en-US" sz="2665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14" name="Group 39">
              <a:extLst>
                <a:ext uri="{FF2B5EF4-FFF2-40B4-BE49-F238E27FC236}">
                  <a16:creationId xmlns:a16="http://schemas.microsoft.com/office/drawing/2014/main" id="{E2D0E254-A28B-93C4-8E3D-4516D19E34A0}"/>
                </a:ext>
              </a:extLst>
            </p:cNvPr>
            <p:cNvGrpSpPr/>
            <p:nvPr/>
          </p:nvGrpSpPr>
          <p:grpSpPr>
            <a:xfrm>
              <a:off x="1485809" y="1650038"/>
              <a:ext cx="333788" cy="333788"/>
              <a:chOff x="2786183" y="1189182"/>
              <a:chExt cx="921712" cy="921712"/>
            </a:xfrm>
            <a:grpFill/>
          </p:grpSpPr>
          <p:sp>
            <p:nvSpPr>
              <p:cNvPr id="15" name="Oval 40">
                <a:extLst>
                  <a:ext uri="{FF2B5EF4-FFF2-40B4-BE49-F238E27FC236}">
                    <a16:creationId xmlns:a16="http://schemas.microsoft.com/office/drawing/2014/main" id="{41FEE457-A455-A9B7-4146-84268488DF41}"/>
                  </a:ext>
                </a:extLst>
              </p:cNvPr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Oval 41">
                <a:extLst>
                  <a:ext uri="{FF2B5EF4-FFF2-40B4-BE49-F238E27FC236}">
                    <a16:creationId xmlns:a16="http://schemas.microsoft.com/office/drawing/2014/main" id="{6EE4F765-A3BC-B1BC-4999-BC87271DAFAA}"/>
                  </a:ext>
                </a:extLst>
              </p:cNvPr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7" name="Group 63">
            <a:extLst>
              <a:ext uri="{FF2B5EF4-FFF2-40B4-BE49-F238E27FC236}">
                <a16:creationId xmlns:a16="http://schemas.microsoft.com/office/drawing/2014/main" id="{E6DE803B-DE50-1EA8-5082-4E737BBFD5E9}"/>
              </a:ext>
            </a:extLst>
          </p:cNvPr>
          <p:cNvGrpSpPr/>
          <p:nvPr/>
        </p:nvGrpSpPr>
        <p:grpSpPr>
          <a:xfrm rot="7518191">
            <a:off x="5410944" y="4167874"/>
            <a:ext cx="445051" cy="2227471"/>
            <a:chOff x="760548" y="1650038"/>
            <a:chExt cx="333788" cy="1670603"/>
          </a:xfrm>
          <a:solidFill>
            <a:srgbClr val="E2C34E"/>
          </a:solidFill>
        </p:grpSpPr>
        <p:sp>
          <p:nvSpPr>
            <p:cNvPr id="18" name="Rounded Rectangle 42">
              <a:extLst>
                <a:ext uri="{FF2B5EF4-FFF2-40B4-BE49-F238E27FC236}">
                  <a16:creationId xmlns:a16="http://schemas.microsoft.com/office/drawing/2014/main" id="{4AF325DA-7C11-C615-D056-C9D91AC8DD85}"/>
                </a:ext>
              </a:extLst>
            </p:cNvPr>
            <p:cNvSpPr/>
            <p:nvPr/>
          </p:nvSpPr>
          <p:spPr>
            <a:xfrm>
              <a:off x="827545" y="1765252"/>
              <a:ext cx="199794" cy="155538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en-US" sz="2665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19" name="Group 43">
              <a:extLst>
                <a:ext uri="{FF2B5EF4-FFF2-40B4-BE49-F238E27FC236}">
                  <a16:creationId xmlns:a16="http://schemas.microsoft.com/office/drawing/2014/main" id="{A46B085A-EEA1-FD64-98CD-BB18C128ADE7}"/>
                </a:ext>
              </a:extLst>
            </p:cNvPr>
            <p:cNvGrpSpPr/>
            <p:nvPr/>
          </p:nvGrpSpPr>
          <p:grpSpPr>
            <a:xfrm>
              <a:off x="760548" y="1650038"/>
              <a:ext cx="333788" cy="333788"/>
              <a:chOff x="2786183" y="1189182"/>
              <a:chExt cx="921712" cy="921712"/>
            </a:xfrm>
            <a:grpFill/>
          </p:grpSpPr>
          <p:sp>
            <p:nvSpPr>
              <p:cNvPr id="20" name="Oval 44">
                <a:extLst>
                  <a:ext uri="{FF2B5EF4-FFF2-40B4-BE49-F238E27FC236}">
                    <a16:creationId xmlns:a16="http://schemas.microsoft.com/office/drawing/2014/main" id="{1A277036-70F9-E481-C667-7F38B1C66272}"/>
                  </a:ext>
                </a:extLst>
              </p:cNvPr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Oval 45">
                <a:extLst>
                  <a:ext uri="{FF2B5EF4-FFF2-40B4-BE49-F238E27FC236}">
                    <a16:creationId xmlns:a16="http://schemas.microsoft.com/office/drawing/2014/main" id="{16853C97-4EFC-554A-00FF-CCECE7C6E8F6}"/>
                  </a:ext>
                </a:extLst>
              </p:cNvPr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2" name="Group 50">
            <a:extLst>
              <a:ext uri="{FF2B5EF4-FFF2-40B4-BE49-F238E27FC236}">
                <a16:creationId xmlns:a16="http://schemas.microsoft.com/office/drawing/2014/main" id="{09ABDB5B-5495-FE7A-29ED-536C2CD78955}"/>
              </a:ext>
            </a:extLst>
          </p:cNvPr>
          <p:cNvGrpSpPr/>
          <p:nvPr/>
        </p:nvGrpSpPr>
        <p:grpSpPr>
          <a:xfrm rot="3647897">
            <a:off x="7078564" y="3719989"/>
            <a:ext cx="445051" cy="2227471"/>
            <a:chOff x="2648116" y="1650038"/>
            <a:chExt cx="333788" cy="1670603"/>
          </a:xfrm>
          <a:solidFill>
            <a:srgbClr val="A7BFAA"/>
          </a:solidFill>
        </p:grpSpPr>
        <p:sp>
          <p:nvSpPr>
            <p:cNvPr id="23" name="Rounded Rectangle 46">
              <a:extLst>
                <a:ext uri="{FF2B5EF4-FFF2-40B4-BE49-F238E27FC236}">
                  <a16:creationId xmlns:a16="http://schemas.microsoft.com/office/drawing/2014/main" id="{D118D7FF-104E-EAC2-44E2-DB92B37F0F0D}"/>
                </a:ext>
              </a:extLst>
            </p:cNvPr>
            <p:cNvSpPr/>
            <p:nvPr/>
          </p:nvSpPr>
          <p:spPr>
            <a:xfrm>
              <a:off x="2715113" y="1765252"/>
              <a:ext cx="199794" cy="155538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en-US" sz="2665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Group 47">
              <a:extLst>
                <a:ext uri="{FF2B5EF4-FFF2-40B4-BE49-F238E27FC236}">
                  <a16:creationId xmlns:a16="http://schemas.microsoft.com/office/drawing/2014/main" id="{8D095E38-A1A2-014C-9814-0153575D9536}"/>
                </a:ext>
              </a:extLst>
            </p:cNvPr>
            <p:cNvGrpSpPr/>
            <p:nvPr/>
          </p:nvGrpSpPr>
          <p:grpSpPr>
            <a:xfrm>
              <a:off x="2648116" y="1650038"/>
              <a:ext cx="333788" cy="333788"/>
              <a:chOff x="2786183" y="1189182"/>
              <a:chExt cx="921712" cy="921712"/>
            </a:xfrm>
            <a:grpFill/>
          </p:grpSpPr>
          <p:sp>
            <p:nvSpPr>
              <p:cNvPr id="25" name="Oval 48">
                <a:extLst>
                  <a:ext uri="{FF2B5EF4-FFF2-40B4-BE49-F238E27FC236}">
                    <a16:creationId xmlns:a16="http://schemas.microsoft.com/office/drawing/2014/main" id="{EC7D3C46-721E-17B3-5C65-3506D8617425}"/>
                  </a:ext>
                </a:extLst>
              </p:cNvPr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Oval 49">
                <a:extLst>
                  <a:ext uri="{FF2B5EF4-FFF2-40B4-BE49-F238E27FC236}">
                    <a16:creationId xmlns:a16="http://schemas.microsoft.com/office/drawing/2014/main" id="{9926F51D-A416-D3F6-5777-2C08FEF2E33A}"/>
                  </a:ext>
                </a:extLst>
              </p:cNvPr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7" name="Group 57">
            <a:extLst>
              <a:ext uri="{FF2B5EF4-FFF2-40B4-BE49-F238E27FC236}">
                <a16:creationId xmlns:a16="http://schemas.microsoft.com/office/drawing/2014/main" id="{19F7A9B3-BB4E-F03D-9CBD-C187F4B5F4E8}"/>
              </a:ext>
            </a:extLst>
          </p:cNvPr>
          <p:cNvGrpSpPr/>
          <p:nvPr/>
        </p:nvGrpSpPr>
        <p:grpSpPr>
          <a:xfrm>
            <a:off x="7514700" y="2041294"/>
            <a:ext cx="445051" cy="2227471"/>
            <a:chOff x="5982866" y="1650038"/>
            <a:chExt cx="333788" cy="1670603"/>
          </a:xfrm>
          <a:solidFill>
            <a:srgbClr val="79976B"/>
          </a:solidFill>
        </p:grpSpPr>
        <p:sp>
          <p:nvSpPr>
            <p:cNvPr id="28" name="Rounded Rectangle 53">
              <a:extLst>
                <a:ext uri="{FF2B5EF4-FFF2-40B4-BE49-F238E27FC236}">
                  <a16:creationId xmlns:a16="http://schemas.microsoft.com/office/drawing/2014/main" id="{4E6D408C-9662-32C8-F678-D23F00B09957}"/>
                </a:ext>
              </a:extLst>
            </p:cNvPr>
            <p:cNvSpPr/>
            <p:nvPr/>
          </p:nvSpPr>
          <p:spPr>
            <a:xfrm>
              <a:off x="6049863" y="1765252"/>
              <a:ext cx="199794" cy="155538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en-US" sz="2665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29" name="Group 54">
              <a:extLst>
                <a:ext uri="{FF2B5EF4-FFF2-40B4-BE49-F238E27FC236}">
                  <a16:creationId xmlns:a16="http://schemas.microsoft.com/office/drawing/2014/main" id="{C44DEA12-0FEF-F9D3-D0CC-C14A2EF3FF3F}"/>
                </a:ext>
              </a:extLst>
            </p:cNvPr>
            <p:cNvGrpSpPr/>
            <p:nvPr/>
          </p:nvGrpSpPr>
          <p:grpSpPr>
            <a:xfrm>
              <a:off x="5982866" y="1650038"/>
              <a:ext cx="333788" cy="333788"/>
              <a:chOff x="2786183" y="1189182"/>
              <a:chExt cx="921712" cy="921712"/>
            </a:xfrm>
            <a:grpFill/>
          </p:grpSpPr>
          <p:sp>
            <p:nvSpPr>
              <p:cNvPr id="30" name="Oval 55">
                <a:extLst>
                  <a:ext uri="{FF2B5EF4-FFF2-40B4-BE49-F238E27FC236}">
                    <a16:creationId xmlns:a16="http://schemas.microsoft.com/office/drawing/2014/main" id="{475C48D4-5D52-857F-AB8B-6DE895F7658A}"/>
                  </a:ext>
                </a:extLst>
              </p:cNvPr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Oval 56">
                <a:extLst>
                  <a:ext uri="{FF2B5EF4-FFF2-40B4-BE49-F238E27FC236}">
                    <a16:creationId xmlns:a16="http://schemas.microsoft.com/office/drawing/2014/main" id="{E1BBA701-135D-20EE-80EC-4A6F82F21707}"/>
                  </a:ext>
                </a:extLst>
              </p:cNvPr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2" name="Group 58">
            <a:extLst>
              <a:ext uri="{FF2B5EF4-FFF2-40B4-BE49-F238E27FC236}">
                <a16:creationId xmlns:a16="http://schemas.microsoft.com/office/drawing/2014/main" id="{7CDD5531-804B-D94B-7DE3-32C45098BB04}"/>
              </a:ext>
            </a:extLst>
          </p:cNvPr>
          <p:cNvGrpSpPr/>
          <p:nvPr/>
        </p:nvGrpSpPr>
        <p:grpSpPr>
          <a:xfrm rot="18356643">
            <a:off x="6341908" y="967441"/>
            <a:ext cx="445051" cy="2227471"/>
            <a:chOff x="5982866" y="1650038"/>
            <a:chExt cx="333788" cy="1670603"/>
          </a:xfrm>
          <a:solidFill>
            <a:srgbClr val="E2C34E"/>
          </a:solidFill>
        </p:grpSpPr>
        <p:sp>
          <p:nvSpPr>
            <p:cNvPr id="33" name="Rounded Rectangle 59">
              <a:extLst>
                <a:ext uri="{FF2B5EF4-FFF2-40B4-BE49-F238E27FC236}">
                  <a16:creationId xmlns:a16="http://schemas.microsoft.com/office/drawing/2014/main" id="{0EE6FF2B-02C3-258A-0A1C-384E87BCFE45}"/>
                </a:ext>
              </a:extLst>
            </p:cNvPr>
            <p:cNvSpPr/>
            <p:nvPr/>
          </p:nvSpPr>
          <p:spPr>
            <a:xfrm>
              <a:off x="6049863" y="1765252"/>
              <a:ext cx="199794" cy="155538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10"/>
              <a:endParaRPr lang="en-US" sz="2665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34" name="Group 60">
              <a:extLst>
                <a:ext uri="{FF2B5EF4-FFF2-40B4-BE49-F238E27FC236}">
                  <a16:creationId xmlns:a16="http://schemas.microsoft.com/office/drawing/2014/main" id="{05865C07-6699-6299-5464-9EFB16BD10A6}"/>
                </a:ext>
              </a:extLst>
            </p:cNvPr>
            <p:cNvGrpSpPr/>
            <p:nvPr/>
          </p:nvGrpSpPr>
          <p:grpSpPr>
            <a:xfrm>
              <a:off x="5982866" y="1650038"/>
              <a:ext cx="333788" cy="333788"/>
              <a:chOff x="2786183" y="1189182"/>
              <a:chExt cx="921712" cy="921712"/>
            </a:xfrm>
            <a:grpFill/>
          </p:grpSpPr>
          <p:sp>
            <p:nvSpPr>
              <p:cNvPr id="35" name="Oval 61">
                <a:extLst>
                  <a:ext uri="{FF2B5EF4-FFF2-40B4-BE49-F238E27FC236}">
                    <a16:creationId xmlns:a16="http://schemas.microsoft.com/office/drawing/2014/main" id="{EF0884A7-944F-6DB6-29BC-A397E7BDC771}"/>
                  </a:ext>
                </a:extLst>
              </p:cNvPr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Oval 62">
                <a:extLst>
                  <a:ext uri="{FF2B5EF4-FFF2-40B4-BE49-F238E27FC236}">
                    <a16:creationId xmlns:a16="http://schemas.microsoft.com/office/drawing/2014/main" id="{0F62C775-8286-4ADA-7BBF-F2146649E90B}"/>
                  </a:ext>
                </a:extLst>
              </p:cNvPr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10"/>
                <a:endParaRPr lang="en-US" sz="2665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C8D6D05-09AF-9B3E-D319-D98BD8440897}"/>
              </a:ext>
            </a:extLst>
          </p:cNvPr>
          <p:cNvSpPr txBox="1"/>
          <p:nvPr/>
        </p:nvSpPr>
        <p:spPr>
          <a:xfrm rot="19804241">
            <a:off x="5091552" y="2631946"/>
            <a:ext cx="431208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25%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C482ABE0-80A6-645D-DF06-0954827435A6}"/>
              </a:ext>
            </a:extLst>
          </p:cNvPr>
          <p:cNvSpPr txBox="1"/>
          <p:nvPr/>
        </p:nvSpPr>
        <p:spPr>
          <a:xfrm rot="19957524">
            <a:off x="6746672" y="4351736"/>
            <a:ext cx="431208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90%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91C21299-157B-A1CF-7D9E-F492DD867D19}"/>
              </a:ext>
            </a:extLst>
          </p:cNvPr>
          <p:cNvSpPr txBox="1"/>
          <p:nvPr/>
        </p:nvSpPr>
        <p:spPr>
          <a:xfrm rot="16200000">
            <a:off x="4596083" y="3864270"/>
            <a:ext cx="431208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50%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2DE88651-9348-9A2D-8DF3-6ADC7ACDBECD}"/>
              </a:ext>
            </a:extLst>
          </p:cNvPr>
          <p:cNvSpPr txBox="1"/>
          <p:nvPr/>
        </p:nvSpPr>
        <p:spPr>
          <a:xfrm rot="2157338">
            <a:off x="5569172" y="4748886"/>
            <a:ext cx="431208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75%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9119F6D2-7F4A-5CC0-D061-051056957EAC}"/>
              </a:ext>
            </a:extLst>
          </p:cNvPr>
          <p:cNvSpPr txBox="1"/>
          <p:nvPr/>
        </p:nvSpPr>
        <p:spPr>
          <a:xfrm rot="16200000">
            <a:off x="7129683" y="3293710"/>
            <a:ext cx="431208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50%</a:t>
            </a:r>
          </a:p>
        </p:txBody>
      </p:sp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C38EFA37-F86D-5A7C-C15E-C70B1FA66809}"/>
              </a:ext>
            </a:extLst>
          </p:cNvPr>
          <p:cNvSpPr txBox="1"/>
          <p:nvPr/>
        </p:nvSpPr>
        <p:spPr>
          <a:xfrm rot="2157072">
            <a:off x="6137102" y="2380105"/>
            <a:ext cx="431208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25%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A82ACBB3-3CF7-79AE-E41A-E11B4589E8B2}"/>
              </a:ext>
            </a:extLst>
          </p:cNvPr>
          <p:cNvGrpSpPr/>
          <p:nvPr/>
        </p:nvGrpSpPr>
        <p:grpSpPr>
          <a:xfrm>
            <a:off x="5661357" y="3322619"/>
            <a:ext cx="816164" cy="739140"/>
            <a:chOff x="5661357" y="3322619"/>
            <a:chExt cx="816164" cy="739140"/>
          </a:xfrm>
        </p:grpSpPr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B04ACAB-718F-C1CB-5B40-1CA78B2C4750}"/>
                </a:ext>
              </a:extLst>
            </p:cNvPr>
            <p:cNvSpPr/>
            <p:nvPr/>
          </p:nvSpPr>
          <p:spPr>
            <a:xfrm>
              <a:off x="5661357" y="3475972"/>
              <a:ext cx="280088" cy="585787"/>
            </a:xfrm>
            <a:custGeom>
              <a:avLst/>
              <a:gdLst>
                <a:gd name="connsiteX0" fmla="*/ 260182 w 280088"/>
                <a:gd name="connsiteY0" fmla="*/ 364617 h 585787"/>
                <a:gd name="connsiteX1" fmla="*/ 280089 w 280088"/>
                <a:gd name="connsiteY1" fmla="*/ 290322 h 585787"/>
                <a:gd name="connsiteX2" fmla="*/ 277041 w 280088"/>
                <a:gd name="connsiteY2" fmla="*/ 278892 h 585787"/>
                <a:gd name="connsiteX3" fmla="*/ 267516 w 280088"/>
                <a:gd name="connsiteY3" fmla="*/ 280035 h 585787"/>
                <a:gd name="connsiteX4" fmla="*/ 254752 w 280088"/>
                <a:gd name="connsiteY4" fmla="*/ 278416 h 585787"/>
                <a:gd name="connsiteX5" fmla="*/ 227130 w 280088"/>
                <a:gd name="connsiteY5" fmla="*/ 257937 h 585787"/>
                <a:gd name="connsiteX6" fmla="*/ 221510 w 280088"/>
                <a:gd name="connsiteY6" fmla="*/ 218884 h 585787"/>
                <a:gd name="connsiteX7" fmla="*/ 264277 w 280088"/>
                <a:gd name="connsiteY7" fmla="*/ 60770 h 585787"/>
                <a:gd name="connsiteX8" fmla="*/ 264277 w 280088"/>
                <a:gd name="connsiteY8" fmla="*/ 60198 h 585787"/>
                <a:gd name="connsiteX9" fmla="*/ 264277 w 280088"/>
                <a:gd name="connsiteY9" fmla="*/ 59722 h 585787"/>
                <a:gd name="connsiteX10" fmla="*/ 275231 w 280088"/>
                <a:gd name="connsiteY10" fmla="*/ 39624 h 585787"/>
                <a:gd name="connsiteX11" fmla="*/ 221224 w 280088"/>
                <a:gd name="connsiteY11" fmla="*/ 8573 h 585787"/>
                <a:gd name="connsiteX12" fmla="*/ 118354 w 280088"/>
                <a:gd name="connsiteY12" fmla="*/ 8573 h 585787"/>
                <a:gd name="connsiteX13" fmla="*/ 52632 w 280088"/>
                <a:gd name="connsiteY13" fmla="*/ 50483 h 585787"/>
                <a:gd name="connsiteX14" fmla="*/ 43964 w 280088"/>
                <a:gd name="connsiteY14" fmla="*/ 65723 h 585787"/>
                <a:gd name="connsiteX15" fmla="*/ 1197 w 280088"/>
                <a:gd name="connsiteY15" fmla="*/ 223837 h 585787"/>
                <a:gd name="connsiteX16" fmla="*/ 20832 w 280088"/>
                <a:gd name="connsiteY16" fmla="*/ 259927 h 585787"/>
                <a:gd name="connsiteX17" fmla="*/ 21199 w 280088"/>
                <a:gd name="connsiteY17" fmla="*/ 260032 h 585787"/>
                <a:gd name="connsiteX18" fmla="*/ 28819 w 280088"/>
                <a:gd name="connsiteY18" fmla="*/ 260985 h 585787"/>
                <a:gd name="connsiteX19" fmla="*/ 56537 w 280088"/>
                <a:gd name="connsiteY19" fmla="*/ 240030 h 585787"/>
                <a:gd name="connsiteX20" fmla="*/ 94637 w 280088"/>
                <a:gd name="connsiteY20" fmla="*/ 100965 h 585787"/>
                <a:gd name="connsiteX21" fmla="*/ 94637 w 280088"/>
                <a:gd name="connsiteY21" fmla="*/ 166687 h 585787"/>
                <a:gd name="connsiteX22" fmla="*/ 94637 w 280088"/>
                <a:gd name="connsiteY22" fmla="*/ 166687 h 585787"/>
                <a:gd name="connsiteX23" fmla="*/ 40249 w 280088"/>
                <a:gd name="connsiteY23" fmla="*/ 369570 h 585787"/>
                <a:gd name="connsiteX24" fmla="*/ 94637 w 280088"/>
                <a:gd name="connsiteY24" fmla="*/ 369570 h 585787"/>
                <a:gd name="connsiteX25" fmla="*/ 94637 w 280088"/>
                <a:gd name="connsiteY25" fmla="*/ 585788 h 585787"/>
                <a:gd name="connsiteX26" fmla="*/ 151787 w 280088"/>
                <a:gd name="connsiteY26" fmla="*/ 585788 h 585787"/>
                <a:gd name="connsiteX27" fmla="*/ 151787 w 280088"/>
                <a:gd name="connsiteY27" fmla="*/ 369570 h 585787"/>
                <a:gd name="connsiteX28" fmla="*/ 189887 w 280088"/>
                <a:gd name="connsiteY28" fmla="*/ 369570 h 585787"/>
                <a:gd name="connsiteX29" fmla="*/ 189887 w 280088"/>
                <a:gd name="connsiteY29" fmla="*/ 584835 h 585787"/>
                <a:gd name="connsiteX30" fmla="*/ 247037 w 280088"/>
                <a:gd name="connsiteY30" fmla="*/ 584835 h 585787"/>
                <a:gd name="connsiteX31" fmla="*/ 247037 w 280088"/>
                <a:gd name="connsiteY31" fmla="*/ 369570 h 585787"/>
                <a:gd name="connsiteX32" fmla="*/ 258848 w 280088"/>
                <a:gd name="connsiteY32" fmla="*/ 369570 h 585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80088" h="585787">
                  <a:moveTo>
                    <a:pt x="260182" y="364617"/>
                  </a:moveTo>
                  <a:lnTo>
                    <a:pt x="280089" y="290322"/>
                  </a:lnTo>
                  <a:lnTo>
                    <a:pt x="277041" y="278892"/>
                  </a:lnTo>
                  <a:cubicBezTo>
                    <a:pt x="273911" y="279586"/>
                    <a:pt x="270721" y="279969"/>
                    <a:pt x="267516" y="280035"/>
                  </a:cubicBezTo>
                  <a:cubicBezTo>
                    <a:pt x="263202" y="280176"/>
                    <a:pt x="258894" y="279629"/>
                    <a:pt x="254752" y="278416"/>
                  </a:cubicBezTo>
                  <a:cubicBezTo>
                    <a:pt x="243218" y="275472"/>
                    <a:pt x="233299" y="268118"/>
                    <a:pt x="227130" y="257937"/>
                  </a:cubicBezTo>
                  <a:cubicBezTo>
                    <a:pt x="220190" y="246166"/>
                    <a:pt x="218171" y="232135"/>
                    <a:pt x="221510" y="218884"/>
                  </a:cubicBezTo>
                  <a:lnTo>
                    <a:pt x="264277" y="60770"/>
                  </a:lnTo>
                  <a:lnTo>
                    <a:pt x="264277" y="60198"/>
                  </a:lnTo>
                  <a:lnTo>
                    <a:pt x="264277" y="59722"/>
                  </a:lnTo>
                  <a:cubicBezTo>
                    <a:pt x="266753" y="52446"/>
                    <a:pt x="270458" y="45648"/>
                    <a:pt x="275231" y="39624"/>
                  </a:cubicBezTo>
                  <a:cubicBezTo>
                    <a:pt x="259321" y="25999"/>
                    <a:pt x="241004" y="15468"/>
                    <a:pt x="221224" y="8573"/>
                  </a:cubicBezTo>
                  <a:cubicBezTo>
                    <a:pt x="187887" y="-2858"/>
                    <a:pt x="151692" y="-2858"/>
                    <a:pt x="118354" y="8573"/>
                  </a:cubicBezTo>
                  <a:cubicBezTo>
                    <a:pt x="93310" y="16875"/>
                    <a:pt x="70725" y="31278"/>
                    <a:pt x="52632" y="50483"/>
                  </a:cubicBezTo>
                  <a:cubicBezTo>
                    <a:pt x="48842" y="54994"/>
                    <a:pt x="45905" y="60159"/>
                    <a:pt x="43964" y="65723"/>
                  </a:cubicBezTo>
                  <a:lnTo>
                    <a:pt x="1197" y="223837"/>
                  </a:lnTo>
                  <a:cubicBezTo>
                    <a:pt x="-3347" y="239225"/>
                    <a:pt x="5444" y="255383"/>
                    <a:pt x="20832" y="259927"/>
                  </a:cubicBezTo>
                  <a:cubicBezTo>
                    <a:pt x="20954" y="259963"/>
                    <a:pt x="21077" y="259998"/>
                    <a:pt x="21199" y="260032"/>
                  </a:cubicBezTo>
                  <a:cubicBezTo>
                    <a:pt x="23659" y="260816"/>
                    <a:pt x="26242" y="261139"/>
                    <a:pt x="28819" y="260985"/>
                  </a:cubicBezTo>
                  <a:cubicBezTo>
                    <a:pt x="41626" y="260751"/>
                    <a:pt x="52820" y="252288"/>
                    <a:pt x="56537" y="240030"/>
                  </a:cubicBezTo>
                  <a:lnTo>
                    <a:pt x="94637" y="100965"/>
                  </a:lnTo>
                  <a:lnTo>
                    <a:pt x="94637" y="166687"/>
                  </a:lnTo>
                  <a:lnTo>
                    <a:pt x="94637" y="166687"/>
                  </a:lnTo>
                  <a:lnTo>
                    <a:pt x="40249" y="369570"/>
                  </a:lnTo>
                  <a:lnTo>
                    <a:pt x="94637" y="369570"/>
                  </a:lnTo>
                  <a:lnTo>
                    <a:pt x="94637" y="585788"/>
                  </a:lnTo>
                  <a:lnTo>
                    <a:pt x="151787" y="585788"/>
                  </a:lnTo>
                  <a:lnTo>
                    <a:pt x="151787" y="369570"/>
                  </a:lnTo>
                  <a:lnTo>
                    <a:pt x="189887" y="369570"/>
                  </a:lnTo>
                  <a:lnTo>
                    <a:pt x="189887" y="584835"/>
                  </a:lnTo>
                  <a:lnTo>
                    <a:pt x="247037" y="584835"/>
                  </a:lnTo>
                  <a:lnTo>
                    <a:pt x="247037" y="369570"/>
                  </a:lnTo>
                  <a:lnTo>
                    <a:pt x="258848" y="369570"/>
                  </a:lnTo>
                  <a:close/>
                </a:path>
              </a:pathLst>
            </a:custGeom>
            <a:solidFill>
              <a:srgbClr val="7997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80879166-7420-BC9B-AACC-146F5E282AE0}"/>
                </a:ext>
              </a:extLst>
            </p:cNvPr>
            <p:cNvSpPr/>
            <p:nvPr/>
          </p:nvSpPr>
          <p:spPr>
            <a:xfrm>
              <a:off x="6199573" y="3475972"/>
              <a:ext cx="277948" cy="585787"/>
            </a:xfrm>
            <a:custGeom>
              <a:avLst/>
              <a:gdLst>
                <a:gd name="connsiteX0" fmla="*/ 276892 w 277948"/>
                <a:gd name="connsiteY0" fmla="*/ 223837 h 585787"/>
                <a:gd name="connsiteX1" fmla="*/ 234029 w 277948"/>
                <a:gd name="connsiteY1" fmla="*/ 65723 h 585787"/>
                <a:gd name="connsiteX2" fmla="*/ 225457 w 277948"/>
                <a:gd name="connsiteY2" fmla="*/ 50483 h 585787"/>
                <a:gd name="connsiteX3" fmla="*/ 159734 w 277948"/>
                <a:gd name="connsiteY3" fmla="*/ 8573 h 585787"/>
                <a:gd name="connsiteX4" fmla="*/ 56864 w 277948"/>
                <a:gd name="connsiteY4" fmla="*/ 8573 h 585787"/>
                <a:gd name="connsiteX5" fmla="*/ 2762 w 277948"/>
                <a:gd name="connsiteY5" fmla="*/ 39529 h 585787"/>
                <a:gd name="connsiteX6" fmla="*/ 13811 w 277948"/>
                <a:gd name="connsiteY6" fmla="*/ 59722 h 585787"/>
                <a:gd name="connsiteX7" fmla="*/ 13811 w 277948"/>
                <a:gd name="connsiteY7" fmla="*/ 60198 h 585787"/>
                <a:gd name="connsiteX8" fmla="*/ 13811 w 277948"/>
                <a:gd name="connsiteY8" fmla="*/ 60770 h 585787"/>
                <a:gd name="connsiteX9" fmla="*/ 56769 w 277948"/>
                <a:gd name="connsiteY9" fmla="*/ 219266 h 585787"/>
                <a:gd name="connsiteX10" fmla="*/ 25813 w 277948"/>
                <a:gd name="connsiteY10" fmla="*/ 278225 h 585787"/>
                <a:gd name="connsiteX11" fmla="*/ 12573 w 277948"/>
                <a:gd name="connsiteY11" fmla="*/ 280035 h 585787"/>
                <a:gd name="connsiteX12" fmla="*/ 3048 w 277948"/>
                <a:gd name="connsiteY12" fmla="*/ 278892 h 585787"/>
                <a:gd name="connsiteX13" fmla="*/ 0 w 277948"/>
                <a:gd name="connsiteY13" fmla="*/ 290322 h 585787"/>
                <a:gd name="connsiteX14" fmla="*/ 19907 w 277948"/>
                <a:gd name="connsiteY14" fmla="*/ 364617 h 585787"/>
                <a:gd name="connsiteX15" fmla="*/ 21241 w 277948"/>
                <a:gd name="connsiteY15" fmla="*/ 369570 h 585787"/>
                <a:gd name="connsiteX16" fmla="*/ 33147 w 277948"/>
                <a:gd name="connsiteY16" fmla="*/ 369570 h 585787"/>
                <a:gd name="connsiteX17" fmla="*/ 33147 w 277948"/>
                <a:gd name="connsiteY17" fmla="*/ 585788 h 585787"/>
                <a:gd name="connsiteX18" fmla="*/ 90297 w 277948"/>
                <a:gd name="connsiteY18" fmla="*/ 585788 h 585787"/>
                <a:gd name="connsiteX19" fmla="*/ 90297 w 277948"/>
                <a:gd name="connsiteY19" fmla="*/ 369570 h 585787"/>
                <a:gd name="connsiteX20" fmla="*/ 128397 w 277948"/>
                <a:gd name="connsiteY20" fmla="*/ 369570 h 585787"/>
                <a:gd name="connsiteX21" fmla="*/ 128397 w 277948"/>
                <a:gd name="connsiteY21" fmla="*/ 584835 h 585787"/>
                <a:gd name="connsiteX22" fmla="*/ 185547 w 277948"/>
                <a:gd name="connsiteY22" fmla="*/ 584835 h 585787"/>
                <a:gd name="connsiteX23" fmla="*/ 185547 w 277948"/>
                <a:gd name="connsiteY23" fmla="*/ 369570 h 585787"/>
                <a:gd name="connsiteX24" fmla="*/ 239840 w 277948"/>
                <a:gd name="connsiteY24" fmla="*/ 369570 h 585787"/>
                <a:gd name="connsiteX25" fmla="*/ 185547 w 277948"/>
                <a:gd name="connsiteY25" fmla="*/ 166783 h 585787"/>
                <a:gd name="connsiteX26" fmla="*/ 185547 w 277948"/>
                <a:gd name="connsiteY26" fmla="*/ 100965 h 585787"/>
                <a:gd name="connsiteX27" fmla="*/ 223647 w 277948"/>
                <a:gd name="connsiteY27" fmla="*/ 240030 h 585787"/>
                <a:gd name="connsiteX28" fmla="*/ 251270 w 277948"/>
                <a:gd name="connsiteY28" fmla="*/ 260985 h 585787"/>
                <a:gd name="connsiteX29" fmla="*/ 258890 w 277948"/>
                <a:gd name="connsiteY29" fmla="*/ 260032 h 585787"/>
                <a:gd name="connsiteX30" fmla="*/ 276892 w 277948"/>
                <a:gd name="connsiteY30" fmla="*/ 223837 h 585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77948" h="585787">
                  <a:moveTo>
                    <a:pt x="276892" y="223837"/>
                  </a:moveTo>
                  <a:lnTo>
                    <a:pt x="234029" y="65723"/>
                  </a:lnTo>
                  <a:cubicBezTo>
                    <a:pt x="232340" y="60068"/>
                    <a:pt x="229411" y="54863"/>
                    <a:pt x="225457" y="50483"/>
                  </a:cubicBezTo>
                  <a:cubicBezTo>
                    <a:pt x="207200" y="31477"/>
                    <a:pt x="184667" y="17109"/>
                    <a:pt x="159734" y="8573"/>
                  </a:cubicBezTo>
                  <a:cubicBezTo>
                    <a:pt x="126397" y="-2858"/>
                    <a:pt x="90202" y="-2858"/>
                    <a:pt x="56864" y="8573"/>
                  </a:cubicBezTo>
                  <a:cubicBezTo>
                    <a:pt x="36969" y="15231"/>
                    <a:pt x="18584" y="25751"/>
                    <a:pt x="2762" y="39529"/>
                  </a:cubicBezTo>
                  <a:cubicBezTo>
                    <a:pt x="7618" y="45549"/>
                    <a:pt x="11360" y="52387"/>
                    <a:pt x="13811" y="59722"/>
                  </a:cubicBezTo>
                  <a:lnTo>
                    <a:pt x="13811" y="60198"/>
                  </a:lnTo>
                  <a:lnTo>
                    <a:pt x="13811" y="60770"/>
                  </a:lnTo>
                  <a:lnTo>
                    <a:pt x="56769" y="219266"/>
                  </a:lnTo>
                  <a:cubicBezTo>
                    <a:pt x="63365" y="243980"/>
                    <a:pt x="49902" y="269622"/>
                    <a:pt x="25813" y="278225"/>
                  </a:cubicBezTo>
                  <a:cubicBezTo>
                    <a:pt x="21535" y="279579"/>
                    <a:pt x="17057" y="280191"/>
                    <a:pt x="12573" y="280035"/>
                  </a:cubicBezTo>
                  <a:cubicBezTo>
                    <a:pt x="9368" y="279969"/>
                    <a:pt x="6178" y="279586"/>
                    <a:pt x="3048" y="278892"/>
                  </a:cubicBezTo>
                  <a:lnTo>
                    <a:pt x="0" y="290322"/>
                  </a:lnTo>
                  <a:lnTo>
                    <a:pt x="19907" y="364617"/>
                  </a:lnTo>
                  <a:lnTo>
                    <a:pt x="21241" y="369570"/>
                  </a:lnTo>
                  <a:lnTo>
                    <a:pt x="33147" y="369570"/>
                  </a:lnTo>
                  <a:lnTo>
                    <a:pt x="33147" y="585788"/>
                  </a:lnTo>
                  <a:lnTo>
                    <a:pt x="90297" y="585788"/>
                  </a:lnTo>
                  <a:lnTo>
                    <a:pt x="90297" y="369570"/>
                  </a:lnTo>
                  <a:lnTo>
                    <a:pt x="128397" y="369570"/>
                  </a:lnTo>
                  <a:lnTo>
                    <a:pt x="128397" y="584835"/>
                  </a:lnTo>
                  <a:lnTo>
                    <a:pt x="185547" y="584835"/>
                  </a:lnTo>
                  <a:lnTo>
                    <a:pt x="185547" y="369570"/>
                  </a:lnTo>
                  <a:lnTo>
                    <a:pt x="239840" y="369570"/>
                  </a:lnTo>
                  <a:lnTo>
                    <a:pt x="185547" y="166783"/>
                  </a:lnTo>
                  <a:lnTo>
                    <a:pt x="185547" y="100965"/>
                  </a:lnTo>
                  <a:lnTo>
                    <a:pt x="223647" y="240030"/>
                  </a:lnTo>
                  <a:cubicBezTo>
                    <a:pt x="227327" y="252273"/>
                    <a:pt x="238488" y="260740"/>
                    <a:pt x="251270" y="260985"/>
                  </a:cubicBezTo>
                  <a:cubicBezTo>
                    <a:pt x="253847" y="261139"/>
                    <a:pt x="256430" y="260816"/>
                    <a:pt x="258890" y="260032"/>
                  </a:cubicBezTo>
                  <a:cubicBezTo>
                    <a:pt x="273179" y="254255"/>
                    <a:pt x="280906" y="238718"/>
                    <a:pt x="276892" y="223837"/>
                  </a:cubicBezTo>
                  <a:close/>
                </a:path>
              </a:pathLst>
            </a:custGeom>
            <a:solidFill>
              <a:srgbClr val="7997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A7AB14D6-612E-5D0A-DA67-B2EE8A1A8388}"/>
                </a:ext>
              </a:extLst>
            </p:cNvPr>
            <p:cNvSpPr/>
            <p:nvPr/>
          </p:nvSpPr>
          <p:spPr>
            <a:xfrm>
              <a:off x="5899673" y="3475972"/>
              <a:ext cx="339524" cy="585787"/>
            </a:xfrm>
            <a:custGeom>
              <a:avLst/>
              <a:gdLst>
                <a:gd name="connsiteX0" fmla="*/ 338477 w 339524"/>
                <a:gd name="connsiteY0" fmla="*/ 223837 h 585787"/>
                <a:gd name="connsiteX1" fmla="*/ 295615 w 339524"/>
                <a:gd name="connsiteY1" fmla="*/ 65723 h 585787"/>
                <a:gd name="connsiteX2" fmla="*/ 287042 w 339524"/>
                <a:gd name="connsiteY2" fmla="*/ 50483 h 585787"/>
                <a:gd name="connsiteX3" fmla="*/ 221320 w 339524"/>
                <a:gd name="connsiteY3" fmla="*/ 8573 h 585787"/>
                <a:gd name="connsiteX4" fmla="*/ 118450 w 339524"/>
                <a:gd name="connsiteY4" fmla="*/ 8573 h 585787"/>
                <a:gd name="connsiteX5" fmla="*/ 52727 w 339524"/>
                <a:gd name="connsiteY5" fmla="*/ 50483 h 585787"/>
                <a:gd name="connsiteX6" fmla="*/ 44059 w 339524"/>
                <a:gd name="connsiteY6" fmla="*/ 65723 h 585787"/>
                <a:gd name="connsiteX7" fmla="*/ 1197 w 339524"/>
                <a:gd name="connsiteY7" fmla="*/ 223837 h 585787"/>
                <a:gd name="connsiteX8" fmla="*/ 20832 w 339524"/>
                <a:gd name="connsiteY8" fmla="*/ 259927 h 585787"/>
                <a:gd name="connsiteX9" fmla="*/ 21199 w 339524"/>
                <a:gd name="connsiteY9" fmla="*/ 260032 h 585787"/>
                <a:gd name="connsiteX10" fmla="*/ 28819 w 339524"/>
                <a:gd name="connsiteY10" fmla="*/ 260985 h 585787"/>
                <a:gd name="connsiteX11" fmla="*/ 56537 w 339524"/>
                <a:gd name="connsiteY11" fmla="*/ 240030 h 585787"/>
                <a:gd name="connsiteX12" fmla="*/ 94637 w 339524"/>
                <a:gd name="connsiteY12" fmla="*/ 100965 h 585787"/>
                <a:gd name="connsiteX13" fmla="*/ 94637 w 339524"/>
                <a:gd name="connsiteY13" fmla="*/ 166687 h 585787"/>
                <a:gd name="connsiteX14" fmla="*/ 94637 w 339524"/>
                <a:gd name="connsiteY14" fmla="*/ 166687 h 585787"/>
                <a:gd name="connsiteX15" fmla="*/ 40249 w 339524"/>
                <a:gd name="connsiteY15" fmla="*/ 369570 h 585787"/>
                <a:gd name="connsiteX16" fmla="*/ 94637 w 339524"/>
                <a:gd name="connsiteY16" fmla="*/ 369570 h 585787"/>
                <a:gd name="connsiteX17" fmla="*/ 94637 w 339524"/>
                <a:gd name="connsiteY17" fmla="*/ 585788 h 585787"/>
                <a:gd name="connsiteX18" fmla="*/ 151787 w 339524"/>
                <a:gd name="connsiteY18" fmla="*/ 585788 h 585787"/>
                <a:gd name="connsiteX19" fmla="*/ 151787 w 339524"/>
                <a:gd name="connsiteY19" fmla="*/ 369570 h 585787"/>
                <a:gd name="connsiteX20" fmla="*/ 189887 w 339524"/>
                <a:gd name="connsiteY20" fmla="*/ 369570 h 585787"/>
                <a:gd name="connsiteX21" fmla="*/ 189887 w 339524"/>
                <a:gd name="connsiteY21" fmla="*/ 584835 h 585787"/>
                <a:gd name="connsiteX22" fmla="*/ 247037 w 339524"/>
                <a:gd name="connsiteY22" fmla="*/ 584835 h 585787"/>
                <a:gd name="connsiteX23" fmla="*/ 247037 w 339524"/>
                <a:gd name="connsiteY23" fmla="*/ 369570 h 585787"/>
                <a:gd name="connsiteX24" fmla="*/ 301330 w 339524"/>
                <a:gd name="connsiteY24" fmla="*/ 369570 h 585787"/>
                <a:gd name="connsiteX25" fmla="*/ 247037 w 339524"/>
                <a:gd name="connsiteY25" fmla="*/ 166783 h 585787"/>
                <a:gd name="connsiteX26" fmla="*/ 247037 w 339524"/>
                <a:gd name="connsiteY26" fmla="*/ 100965 h 585787"/>
                <a:gd name="connsiteX27" fmla="*/ 285137 w 339524"/>
                <a:gd name="connsiteY27" fmla="*/ 240030 h 585787"/>
                <a:gd name="connsiteX28" fmla="*/ 312760 w 339524"/>
                <a:gd name="connsiteY28" fmla="*/ 260985 h 585787"/>
                <a:gd name="connsiteX29" fmla="*/ 320380 w 339524"/>
                <a:gd name="connsiteY29" fmla="*/ 260032 h 585787"/>
                <a:gd name="connsiteX30" fmla="*/ 338477 w 339524"/>
                <a:gd name="connsiteY30" fmla="*/ 223837 h 585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39524" h="585787">
                  <a:moveTo>
                    <a:pt x="338477" y="223837"/>
                  </a:moveTo>
                  <a:lnTo>
                    <a:pt x="295615" y="65723"/>
                  </a:lnTo>
                  <a:cubicBezTo>
                    <a:pt x="293925" y="60068"/>
                    <a:pt x="290996" y="54863"/>
                    <a:pt x="287042" y="50483"/>
                  </a:cubicBezTo>
                  <a:cubicBezTo>
                    <a:pt x="268785" y="31477"/>
                    <a:pt x="246252" y="17109"/>
                    <a:pt x="221320" y="8573"/>
                  </a:cubicBezTo>
                  <a:cubicBezTo>
                    <a:pt x="187982" y="-2858"/>
                    <a:pt x="151787" y="-2858"/>
                    <a:pt x="118450" y="8573"/>
                  </a:cubicBezTo>
                  <a:cubicBezTo>
                    <a:pt x="93405" y="16875"/>
                    <a:pt x="70820" y="31278"/>
                    <a:pt x="52727" y="50483"/>
                  </a:cubicBezTo>
                  <a:cubicBezTo>
                    <a:pt x="48903" y="54971"/>
                    <a:pt x="45962" y="60142"/>
                    <a:pt x="44059" y="65723"/>
                  </a:cubicBezTo>
                  <a:lnTo>
                    <a:pt x="1197" y="223837"/>
                  </a:lnTo>
                  <a:cubicBezTo>
                    <a:pt x="-3347" y="239225"/>
                    <a:pt x="5444" y="255383"/>
                    <a:pt x="20832" y="259927"/>
                  </a:cubicBezTo>
                  <a:cubicBezTo>
                    <a:pt x="20954" y="259963"/>
                    <a:pt x="21076" y="259998"/>
                    <a:pt x="21199" y="260032"/>
                  </a:cubicBezTo>
                  <a:cubicBezTo>
                    <a:pt x="23659" y="260816"/>
                    <a:pt x="26242" y="261139"/>
                    <a:pt x="28819" y="260985"/>
                  </a:cubicBezTo>
                  <a:cubicBezTo>
                    <a:pt x="41626" y="260751"/>
                    <a:pt x="52820" y="252288"/>
                    <a:pt x="56537" y="240030"/>
                  </a:cubicBezTo>
                  <a:lnTo>
                    <a:pt x="94637" y="100965"/>
                  </a:lnTo>
                  <a:lnTo>
                    <a:pt x="94637" y="166687"/>
                  </a:lnTo>
                  <a:lnTo>
                    <a:pt x="94637" y="166687"/>
                  </a:lnTo>
                  <a:lnTo>
                    <a:pt x="40249" y="369570"/>
                  </a:lnTo>
                  <a:lnTo>
                    <a:pt x="94637" y="369570"/>
                  </a:lnTo>
                  <a:lnTo>
                    <a:pt x="94637" y="585788"/>
                  </a:lnTo>
                  <a:lnTo>
                    <a:pt x="151787" y="585788"/>
                  </a:lnTo>
                  <a:lnTo>
                    <a:pt x="151787" y="369570"/>
                  </a:lnTo>
                  <a:lnTo>
                    <a:pt x="189887" y="369570"/>
                  </a:lnTo>
                  <a:lnTo>
                    <a:pt x="189887" y="584835"/>
                  </a:lnTo>
                  <a:lnTo>
                    <a:pt x="247037" y="584835"/>
                  </a:lnTo>
                  <a:lnTo>
                    <a:pt x="247037" y="369570"/>
                  </a:lnTo>
                  <a:lnTo>
                    <a:pt x="301330" y="369570"/>
                  </a:lnTo>
                  <a:lnTo>
                    <a:pt x="247037" y="166783"/>
                  </a:lnTo>
                  <a:lnTo>
                    <a:pt x="247037" y="100965"/>
                  </a:lnTo>
                  <a:lnTo>
                    <a:pt x="285137" y="240030"/>
                  </a:lnTo>
                  <a:cubicBezTo>
                    <a:pt x="288817" y="252273"/>
                    <a:pt x="299978" y="260740"/>
                    <a:pt x="312760" y="260985"/>
                  </a:cubicBezTo>
                  <a:cubicBezTo>
                    <a:pt x="315337" y="261139"/>
                    <a:pt x="317920" y="260816"/>
                    <a:pt x="320380" y="260032"/>
                  </a:cubicBezTo>
                  <a:cubicBezTo>
                    <a:pt x="334706" y="254290"/>
                    <a:pt x="342479" y="238744"/>
                    <a:pt x="338477" y="223837"/>
                  </a:cubicBezTo>
                  <a:close/>
                </a:path>
              </a:pathLst>
            </a:custGeom>
            <a:solidFill>
              <a:srgbClr val="7997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072E4FD3-98C5-8FD5-67D8-4BD711D93744}"/>
                </a:ext>
              </a:extLst>
            </p:cNvPr>
            <p:cNvSpPr/>
            <p:nvPr/>
          </p:nvSpPr>
          <p:spPr>
            <a:xfrm>
              <a:off x="6239960" y="3322619"/>
              <a:ext cx="133350" cy="133350"/>
            </a:xfrm>
            <a:custGeom>
              <a:avLst/>
              <a:gdLst>
                <a:gd name="connsiteX0" fmla="*/ 133350 w 133350"/>
                <a:gd name="connsiteY0" fmla="*/ 66675 h 133350"/>
                <a:gd name="connsiteX1" fmla="*/ 66675 w 133350"/>
                <a:gd name="connsiteY1" fmla="*/ 133350 h 133350"/>
                <a:gd name="connsiteX2" fmla="*/ 0 w 133350"/>
                <a:gd name="connsiteY2" fmla="*/ 66675 h 133350"/>
                <a:gd name="connsiteX3" fmla="*/ 66675 w 133350"/>
                <a:gd name="connsiteY3" fmla="*/ 0 h 133350"/>
                <a:gd name="connsiteX4" fmla="*/ 133350 w 133350"/>
                <a:gd name="connsiteY4" fmla="*/ 66675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solidFill>
              <a:srgbClr val="7997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A652F292-DE21-94D5-05C1-14C70D842D3F}"/>
                </a:ext>
              </a:extLst>
            </p:cNvPr>
            <p:cNvSpPr/>
            <p:nvPr/>
          </p:nvSpPr>
          <p:spPr>
            <a:xfrm>
              <a:off x="5763710" y="3322619"/>
              <a:ext cx="133350" cy="133350"/>
            </a:xfrm>
            <a:custGeom>
              <a:avLst/>
              <a:gdLst>
                <a:gd name="connsiteX0" fmla="*/ 133350 w 133350"/>
                <a:gd name="connsiteY0" fmla="*/ 66675 h 133350"/>
                <a:gd name="connsiteX1" fmla="*/ 66675 w 133350"/>
                <a:gd name="connsiteY1" fmla="*/ 133350 h 133350"/>
                <a:gd name="connsiteX2" fmla="*/ 0 w 133350"/>
                <a:gd name="connsiteY2" fmla="*/ 66675 h 133350"/>
                <a:gd name="connsiteX3" fmla="*/ 66675 w 133350"/>
                <a:gd name="connsiteY3" fmla="*/ 0 h 133350"/>
                <a:gd name="connsiteX4" fmla="*/ 133350 w 133350"/>
                <a:gd name="connsiteY4" fmla="*/ 66675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solidFill>
              <a:srgbClr val="7997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F0A96995-D7AA-3F3F-1DF2-DC1F1A9E8278}"/>
                </a:ext>
              </a:extLst>
            </p:cNvPr>
            <p:cNvSpPr/>
            <p:nvPr/>
          </p:nvSpPr>
          <p:spPr>
            <a:xfrm>
              <a:off x="6001835" y="3322619"/>
              <a:ext cx="133350" cy="133350"/>
            </a:xfrm>
            <a:custGeom>
              <a:avLst/>
              <a:gdLst>
                <a:gd name="connsiteX0" fmla="*/ 133350 w 133350"/>
                <a:gd name="connsiteY0" fmla="*/ 66675 h 133350"/>
                <a:gd name="connsiteX1" fmla="*/ 66675 w 133350"/>
                <a:gd name="connsiteY1" fmla="*/ 133350 h 133350"/>
                <a:gd name="connsiteX2" fmla="*/ 0 w 133350"/>
                <a:gd name="connsiteY2" fmla="*/ 66675 h 133350"/>
                <a:gd name="connsiteX3" fmla="*/ 66675 w 133350"/>
                <a:gd name="connsiteY3" fmla="*/ 0 h 133350"/>
                <a:gd name="connsiteX4" fmla="*/ 133350 w 133350"/>
                <a:gd name="connsiteY4" fmla="*/ 66675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solidFill>
              <a:srgbClr val="79976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2846A70B-EAB3-061D-6A06-129F63E4482B}"/>
              </a:ext>
            </a:extLst>
          </p:cNvPr>
          <p:cNvGrpSpPr/>
          <p:nvPr/>
        </p:nvGrpSpPr>
        <p:grpSpPr>
          <a:xfrm>
            <a:off x="6657864" y="5558427"/>
            <a:ext cx="2920083" cy="791122"/>
            <a:chOff x="-94765" y="1931934"/>
            <a:chExt cx="2920083" cy="791122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0111895E-BCE4-01C5-1079-9D817BEC5220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D5B3EDCE-17F0-0A90-6B08-A1E4483AED96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97C53848-B1B7-BBF0-86E4-5C809172D321}"/>
              </a:ext>
            </a:extLst>
          </p:cNvPr>
          <p:cNvGrpSpPr/>
          <p:nvPr/>
        </p:nvGrpSpPr>
        <p:grpSpPr>
          <a:xfrm>
            <a:off x="8415224" y="4061759"/>
            <a:ext cx="2920083" cy="791122"/>
            <a:chOff x="-94765" y="1931934"/>
            <a:chExt cx="2920083" cy="791122"/>
          </a:xfrm>
        </p:grpSpPr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EB90D5BE-5A75-BAD8-2D81-95AD094EA3C0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2D61DF09-3F41-2CB4-2B98-3EE1227CB98A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06810834-8EAA-2636-D04B-DD8E9F7FB14D}"/>
              </a:ext>
            </a:extLst>
          </p:cNvPr>
          <p:cNvGrpSpPr/>
          <p:nvPr/>
        </p:nvGrpSpPr>
        <p:grpSpPr>
          <a:xfrm>
            <a:off x="8117905" y="1864982"/>
            <a:ext cx="2920083" cy="791122"/>
            <a:chOff x="-94765" y="1931934"/>
            <a:chExt cx="2920083" cy="791122"/>
          </a:xfrm>
        </p:grpSpPr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7F94AE63-3F31-C9BE-E136-FCA3CB8815ED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E1A9B555-B28A-1EEA-9208-1F46FE9BF261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1E3533A7-EB5D-FA1E-35CF-C659A62A7DED}"/>
              </a:ext>
            </a:extLst>
          </p:cNvPr>
          <p:cNvGrpSpPr/>
          <p:nvPr/>
        </p:nvGrpSpPr>
        <p:grpSpPr>
          <a:xfrm>
            <a:off x="1184652" y="4648680"/>
            <a:ext cx="2921965" cy="791122"/>
            <a:chOff x="-602899" y="1931934"/>
            <a:chExt cx="2921965" cy="791122"/>
          </a:xfrm>
        </p:grpSpPr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1833FD8C-6653-FDF6-8A2B-7DD2A5B1B52C}"/>
                </a:ext>
              </a:extLst>
            </p:cNvPr>
            <p:cNvSpPr txBox="1"/>
            <p:nvPr/>
          </p:nvSpPr>
          <p:spPr>
            <a:xfrm>
              <a:off x="-602899" y="2190603"/>
              <a:ext cx="292008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CF17E4EB-434D-65C6-CF4D-D3974E4CC1A3}"/>
                </a:ext>
              </a:extLst>
            </p:cNvPr>
            <p:cNvSpPr txBox="1"/>
            <p:nvPr/>
          </p:nvSpPr>
          <p:spPr>
            <a:xfrm>
              <a:off x="83499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B81A8820-930E-423C-EDA0-EDE895018938}"/>
              </a:ext>
            </a:extLst>
          </p:cNvPr>
          <p:cNvGrpSpPr/>
          <p:nvPr/>
        </p:nvGrpSpPr>
        <p:grpSpPr>
          <a:xfrm>
            <a:off x="740249" y="2602486"/>
            <a:ext cx="2921965" cy="791122"/>
            <a:chOff x="-602899" y="1931934"/>
            <a:chExt cx="2921965" cy="791122"/>
          </a:xfrm>
        </p:grpSpPr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CD785EF3-E142-EC86-9408-307D541EEF35}"/>
                </a:ext>
              </a:extLst>
            </p:cNvPr>
            <p:cNvSpPr txBox="1"/>
            <p:nvPr/>
          </p:nvSpPr>
          <p:spPr>
            <a:xfrm>
              <a:off x="-602899" y="2190603"/>
              <a:ext cx="292008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7AF71CFB-54B4-AC1F-9772-FF96266C015A}"/>
                </a:ext>
              </a:extLst>
            </p:cNvPr>
            <p:cNvSpPr txBox="1"/>
            <p:nvPr/>
          </p:nvSpPr>
          <p:spPr>
            <a:xfrm>
              <a:off x="83499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04D204FC-07DA-C78A-2232-C8C6A594EAAB}"/>
              </a:ext>
            </a:extLst>
          </p:cNvPr>
          <p:cNvGrpSpPr/>
          <p:nvPr/>
        </p:nvGrpSpPr>
        <p:grpSpPr>
          <a:xfrm>
            <a:off x="2551576" y="1115812"/>
            <a:ext cx="2921965" cy="791122"/>
            <a:chOff x="-602899" y="1931934"/>
            <a:chExt cx="2921965" cy="791122"/>
          </a:xfrm>
        </p:grpSpPr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0C6AB3B-1BEB-F046-ECC7-5C29F0BCC0F6}"/>
                </a:ext>
              </a:extLst>
            </p:cNvPr>
            <p:cNvSpPr txBox="1"/>
            <p:nvPr/>
          </p:nvSpPr>
          <p:spPr>
            <a:xfrm>
              <a:off x="-602899" y="2190603"/>
              <a:ext cx="292008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577E0D08-97EB-E3C3-ADE7-6590CF1F676D}"/>
                </a:ext>
              </a:extLst>
            </p:cNvPr>
            <p:cNvSpPr txBox="1"/>
            <p:nvPr/>
          </p:nvSpPr>
          <p:spPr>
            <a:xfrm>
              <a:off x="83499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1964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团队进展和合作交流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93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2" name="Freeform: Shape 50">
            <a:extLst>
              <a:ext uri="{FF2B5EF4-FFF2-40B4-BE49-F238E27FC236}">
                <a16:creationId xmlns:a16="http://schemas.microsoft.com/office/drawing/2014/main" id="{76535DF6-FC3F-FCAE-6D06-23C7D9D890DF}"/>
              </a:ext>
            </a:extLst>
          </p:cNvPr>
          <p:cNvSpPr/>
          <p:nvPr/>
        </p:nvSpPr>
        <p:spPr>
          <a:xfrm>
            <a:off x="9023539" y="2191408"/>
            <a:ext cx="1946795" cy="2186738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outerShdw blurRad="114300" dist="38100" dir="5400000" sx="95000" sy="95000" algn="t" rotWithShape="0">
              <a:schemeClr val="accent1">
                <a:alpha val="2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Freeform: Shape 50">
            <a:extLst>
              <a:ext uri="{FF2B5EF4-FFF2-40B4-BE49-F238E27FC236}">
                <a16:creationId xmlns:a16="http://schemas.microsoft.com/office/drawing/2014/main" id="{AE5E3B9C-5143-ECFF-A11B-26CFC12C78B1}"/>
              </a:ext>
            </a:extLst>
          </p:cNvPr>
          <p:cNvSpPr/>
          <p:nvPr/>
        </p:nvSpPr>
        <p:spPr>
          <a:xfrm>
            <a:off x="6422911" y="1513774"/>
            <a:ext cx="1946795" cy="2186738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outerShdw blurRad="114300" dist="38100" dir="5400000" sx="95000" sy="95000" algn="t" rotWithShape="0">
              <a:schemeClr val="accent1">
                <a:alpha val="2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Freeform: Shape 50">
            <a:extLst>
              <a:ext uri="{FF2B5EF4-FFF2-40B4-BE49-F238E27FC236}">
                <a16:creationId xmlns:a16="http://schemas.microsoft.com/office/drawing/2014/main" id="{BAD39149-FFBF-5347-0DB6-7738053DBC28}"/>
              </a:ext>
            </a:extLst>
          </p:cNvPr>
          <p:cNvSpPr/>
          <p:nvPr/>
        </p:nvSpPr>
        <p:spPr>
          <a:xfrm>
            <a:off x="3822281" y="2193728"/>
            <a:ext cx="1946795" cy="2186738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outerShdw blurRad="114300" dist="38100" dir="5400000" sx="95000" sy="95000" algn="t" rotWithShape="0">
              <a:schemeClr val="accent1">
                <a:alpha val="2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Freeform: Shape 50">
            <a:extLst>
              <a:ext uri="{FF2B5EF4-FFF2-40B4-BE49-F238E27FC236}">
                <a16:creationId xmlns:a16="http://schemas.microsoft.com/office/drawing/2014/main" id="{BFEFEBCC-E43A-E7C8-4354-DE98D4EC1B97}"/>
              </a:ext>
            </a:extLst>
          </p:cNvPr>
          <p:cNvSpPr/>
          <p:nvPr/>
        </p:nvSpPr>
        <p:spPr>
          <a:xfrm>
            <a:off x="1221651" y="1494972"/>
            <a:ext cx="1946795" cy="2186738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outerShdw blurRad="114300" dist="38100" dir="5400000" sx="95000" sy="95000" algn="t" rotWithShape="0">
              <a:schemeClr val="accent1">
                <a:alpha val="2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Freeform: Shape 52">
            <a:extLst>
              <a:ext uri="{FF2B5EF4-FFF2-40B4-BE49-F238E27FC236}">
                <a16:creationId xmlns:a16="http://schemas.microsoft.com/office/drawing/2014/main" id="{B6208BD7-9080-DFEB-B2B4-5156D7A7A53A}"/>
              </a:ext>
            </a:extLst>
          </p:cNvPr>
          <p:cNvSpPr/>
          <p:nvPr/>
        </p:nvSpPr>
        <p:spPr>
          <a:xfrm>
            <a:off x="5061995" y="3868617"/>
            <a:ext cx="509822" cy="572658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3" name="Freeform 45">
            <a:extLst>
              <a:ext uri="{FF2B5EF4-FFF2-40B4-BE49-F238E27FC236}">
                <a16:creationId xmlns:a16="http://schemas.microsoft.com/office/drawing/2014/main" id="{4DEF3F3F-D88C-7705-0331-2415ADC195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9254" y="4068084"/>
            <a:ext cx="175304" cy="173725"/>
          </a:xfrm>
          <a:custGeom>
            <a:avLst/>
            <a:gdLst>
              <a:gd name="T0" fmla="*/ 159537 w 391"/>
              <a:gd name="T1" fmla="*/ 15631 h 391"/>
              <a:gd name="T2" fmla="*/ 159537 w 391"/>
              <a:gd name="T3" fmla="*/ 15631 h 391"/>
              <a:gd name="T4" fmla="*/ 131596 w 391"/>
              <a:gd name="T5" fmla="*/ 0 h 391"/>
              <a:gd name="T6" fmla="*/ 76163 w 391"/>
              <a:gd name="T7" fmla="*/ 59399 h 391"/>
              <a:gd name="T8" fmla="*/ 11717 w 391"/>
              <a:gd name="T9" fmla="*/ 122818 h 391"/>
              <a:gd name="T10" fmla="*/ 0 w 391"/>
              <a:gd name="T11" fmla="*/ 174178 h 391"/>
              <a:gd name="T12" fmla="*/ 52278 w 391"/>
              <a:gd name="T13" fmla="*/ 162120 h 391"/>
              <a:gd name="T14" fmla="*/ 119878 w 391"/>
              <a:gd name="T15" fmla="*/ 99148 h 391"/>
              <a:gd name="T16" fmla="*/ 175761 w 391"/>
              <a:gd name="T17" fmla="*/ 43321 h 391"/>
              <a:gd name="T18" fmla="*/ 159537 w 391"/>
              <a:gd name="T19" fmla="*/ 15631 h 391"/>
              <a:gd name="T20" fmla="*/ 52278 w 391"/>
              <a:gd name="T21" fmla="*/ 158100 h 391"/>
              <a:gd name="T22" fmla="*/ 52278 w 391"/>
              <a:gd name="T23" fmla="*/ 158100 h 391"/>
              <a:gd name="T24" fmla="*/ 31998 w 391"/>
              <a:gd name="T25" fmla="*/ 162120 h 391"/>
              <a:gd name="T26" fmla="*/ 24336 w 391"/>
              <a:gd name="T27" fmla="*/ 150508 h 391"/>
              <a:gd name="T28" fmla="*/ 15773 w 391"/>
              <a:gd name="T29" fmla="*/ 142469 h 391"/>
              <a:gd name="T30" fmla="*/ 19829 w 391"/>
              <a:gd name="T31" fmla="*/ 126838 h 391"/>
              <a:gd name="T32" fmla="*/ 24336 w 391"/>
              <a:gd name="T33" fmla="*/ 118799 h 391"/>
              <a:gd name="T34" fmla="*/ 44166 w 391"/>
              <a:gd name="T35" fmla="*/ 130410 h 391"/>
              <a:gd name="T36" fmla="*/ 55883 w 391"/>
              <a:gd name="T37" fmla="*/ 150508 h 391"/>
              <a:gd name="T38" fmla="*/ 52278 w 391"/>
              <a:gd name="T39" fmla="*/ 158100 h 391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391" h="391">
                <a:moveTo>
                  <a:pt x="354" y="35"/>
                </a:moveTo>
                <a:lnTo>
                  <a:pt x="354" y="35"/>
                </a:lnTo>
                <a:cubicBezTo>
                  <a:pt x="319" y="0"/>
                  <a:pt x="292" y="0"/>
                  <a:pt x="292" y="0"/>
                </a:cubicBezTo>
                <a:cubicBezTo>
                  <a:pt x="169" y="133"/>
                  <a:pt x="169" y="133"/>
                  <a:pt x="169" y="133"/>
                </a:cubicBezTo>
                <a:cubicBezTo>
                  <a:pt x="26" y="275"/>
                  <a:pt x="26" y="275"/>
                  <a:pt x="26" y="275"/>
                </a:cubicBezTo>
                <a:cubicBezTo>
                  <a:pt x="0" y="390"/>
                  <a:pt x="0" y="390"/>
                  <a:pt x="0" y="390"/>
                </a:cubicBezTo>
                <a:cubicBezTo>
                  <a:pt x="116" y="363"/>
                  <a:pt x="116" y="363"/>
                  <a:pt x="116" y="363"/>
                </a:cubicBezTo>
                <a:cubicBezTo>
                  <a:pt x="266" y="222"/>
                  <a:pt x="266" y="222"/>
                  <a:pt x="266" y="222"/>
                </a:cubicBezTo>
                <a:cubicBezTo>
                  <a:pt x="390" y="97"/>
                  <a:pt x="390" y="97"/>
                  <a:pt x="390" y="97"/>
                </a:cubicBezTo>
                <a:cubicBezTo>
                  <a:pt x="390" y="97"/>
                  <a:pt x="390" y="71"/>
                  <a:pt x="354" y="35"/>
                </a:cubicBezTo>
                <a:close/>
                <a:moveTo>
                  <a:pt x="116" y="354"/>
                </a:moveTo>
                <a:lnTo>
                  <a:pt x="116" y="354"/>
                </a:lnTo>
                <a:cubicBezTo>
                  <a:pt x="71" y="363"/>
                  <a:pt x="71" y="363"/>
                  <a:pt x="71" y="363"/>
                </a:cubicBezTo>
                <a:cubicBezTo>
                  <a:pt x="71" y="354"/>
                  <a:pt x="63" y="346"/>
                  <a:pt x="54" y="337"/>
                </a:cubicBezTo>
                <a:cubicBezTo>
                  <a:pt x="44" y="328"/>
                  <a:pt x="35" y="328"/>
                  <a:pt x="35" y="319"/>
                </a:cubicBezTo>
                <a:cubicBezTo>
                  <a:pt x="44" y="284"/>
                  <a:pt x="44" y="284"/>
                  <a:pt x="44" y="284"/>
                </a:cubicBezTo>
                <a:cubicBezTo>
                  <a:pt x="54" y="266"/>
                  <a:pt x="54" y="266"/>
                  <a:pt x="54" y="266"/>
                </a:cubicBezTo>
                <a:cubicBezTo>
                  <a:pt x="54" y="266"/>
                  <a:pt x="71" y="266"/>
                  <a:pt x="98" y="292"/>
                </a:cubicBezTo>
                <a:cubicBezTo>
                  <a:pt x="124" y="319"/>
                  <a:pt x="124" y="337"/>
                  <a:pt x="124" y="337"/>
                </a:cubicBezTo>
                <a:lnTo>
                  <a:pt x="116" y="354"/>
                </a:lnTo>
                <a:close/>
              </a:path>
            </a:pathLst>
          </a:custGeom>
          <a:solidFill>
            <a:schemeClr val="bg1"/>
          </a:solidFill>
          <a:ln w="19050">
            <a:noFill/>
          </a:ln>
          <a:effectLst>
            <a:outerShdw blurRad="254000" dist="190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4" name="Freeform: Shape 50">
            <a:extLst>
              <a:ext uri="{FF2B5EF4-FFF2-40B4-BE49-F238E27FC236}">
                <a16:creationId xmlns:a16="http://schemas.microsoft.com/office/drawing/2014/main" id="{7DF83F5B-E890-98D6-1DFA-B73E909203B7}"/>
              </a:ext>
            </a:extLst>
          </p:cNvPr>
          <p:cNvSpPr/>
          <p:nvPr/>
        </p:nvSpPr>
        <p:spPr>
          <a:xfrm>
            <a:off x="2461363" y="3168069"/>
            <a:ext cx="509822" cy="572658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5" name="Freeform 46">
            <a:extLst>
              <a:ext uri="{FF2B5EF4-FFF2-40B4-BE49-F238E27FC236}">
                <a16:creationId xmlns:a16="http://schemas.microsoft.com/office/drawing/2014/main" id="{61FD7167-6ED6-DB35-3FB5-68DA29AD04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2828" y="3355690"/>
            <a:ext cx="206892" cy="197416"/>
          </a:xfrm>
          <a:custGeom>
            <a:avLst/>
            <a:gdLst>
              <a:gd name="T0" fmla="*/ 163754 w 461"/>
              <a:gd name="T1" fmla="*/ 150508 h 443"/>
              <a:gd name="T2" fmla="*/ 163754 w 461"/>
              <a:gd name="T3" fmla="*/ 150508 h 443"/>
              <a:gd name="T4" fmla="*/ 128116 w 461"/>
              <a:gd name="T5" fmla="*/ 111089 h 443"/>
              <a:gd name="T6" fmla="*/ 139845 w 461"/>
              <a:gd name="T7" fmla="*/ 87349 h 443"/>
              <a:gd name="T8" fmla="*/ 147965 w 461"/>
              <a:gd name="T9" fmla="*/ 67639 h 443"/>
              <a:gd name="T10" fmla="*/ 143905 w 461"/>
              <a:gd name="T11" fmla="*/ 59128 h 443"/>
              <a:gd name="T12" fmla="*/ 147965 w 461"/>
              <a:gd name="T13" fmla="*/ 39419 h 443"/>
              <a:gd name="T14" fmla="*/ 103756 w 461"/>
              <a:gd name="T15" fmla="*/ 0 h 443"/>
              <a:gd name="T16" fmla="*/ 59547 w 461"/>
              <a:gd name="T17" fmla="*/ 39419 h 443"/>
              <a:gd name="T18" fmla="*/ 63607 w 461"/>
              <a:gd name="T19" fmla="*/ 59128 h 443"/>
              <a:gd name="T20" fmla="*/ 59547 w 461"/>
              <a:gd name="T21" fmla="*/ 67639 h 443"/>
              <a:gd name="T22" fmla="*/ 67667 w 461"/>
              <a:gd name="T23" fmla="*/ 87349 h 443"/>
              <a:gd name="T24" fmla="*/ 79847 w 461"/>
              <a:gd name="T25" fmla="*/ 111089 h 443"/>
              <a:gd name="T26" fmla="*/ 43758 w 461"/>
              <a:gd name="T27" fmla="*/ 150508 h 443"/>
              <a:gd name="T28" fmla="*/ 0 w 461"/>
              <a:gd name="T29" fmla="*/ 178281 h 443"/>
              <a:gd name="T30" fmla="*/ 0 w 461"/>
              <a:gd name="T31" fmla="*/ 197990 h 443"/>
              <a:gd name="T32" fmla="*/ 103756 w 461"/>
              <a:gd name="T33" fmla="*/ 197990 h 443"/>
              <a:gd name="T34" fmla="*/ 207512 w 461"/>
              <a:gd name="T35" fmla="*/ 197990 h 443"/>
              <a:gd name="T36" fmla="*/ 207512 w 461"/>
              <a:gd name="T37" fmla="*/ 178281 h 443"/>
              <a:gd name="T38" fmla="*/ 163754 w 461"/>
              <a:gd name="T39" fmla="*/ 150508 h 443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461" h="443">
                <a:moveTo>
                  <a:pt x="363" y="336"/>
                </a:moveTo>
                <a:lnTo>
                  <a:pt x="363" y="336"/>
                </a:lnTo>
                <a:cubicBezTo>
                  <a:pt x="301" y="310"/>
                  <a:pt x="284" y="292"/>
                  <a:pt x="284" y="248"/>
                </a:cubicBezTo>
                <a:cubicBezTo>
                  <a:pt x="284" y="230"/>
                  <a:pt x="301" y="239"/>
                  <a:pt x="310" y="195"/>
                </a:cubicBezTo>
                <a:cubicBezTo>
                  <a:pt x="310" y="176"/>
                  <a:pt x="328" y="195"/>
                  <a:pt x="328" y="151"/>
                </a:cubicBezTo>
                <a:cubicBezTo>
                  <a:pt x="328" y="132"/>
                  <a:pt x="319" y="132"/>
                  <a:pt x="319" y="132"/>
                </a:cubicBezTo>
                <a:cubicBezTo>
                  <a:pt x="319" y="132"/>
                  <a:pt x="328" y="106"/>
                  <a:pt x="328" y="88"/>
                </a:cubicBezTo>
                <a:cubicBezTo>
                  <a:pt x="328" y="61"/>
                  <a:pt x="319" y="0"/>
                  <a:pt x="230" y="0"/>
                </a:cubicBezTo>
                <a:cubicBezTo>
                  <a:pt x="141" y="0"/>
                  <a:pt x="132" y="61"/>
                  <a:pt x="132" y="88"/>
                </a:cubicBezTo>
                <a:cubicBezTo>
                  <a:pt x="132" y="106"/>
                  <a:pt x="141" y="132"/>
                  <a:pt x="141" y="132"/>
                </a:cubicBezTo>
                <a:cubicBezTo>
                  <a:pt x="141" y="132"/>
                  <a:pt x="132" y="132"/>
                  <a:pt x="132" y="151"/>
                </a:cubicBezTo>
                <a:cubicBezTo>
                  <a:pt x="132" y="195"/>
                  <a:pt x="150" y="176"/>
                  <a:pt x="150" y="195"/>
                </a:cubicBezTo>
                <a:cubicBezTo>
                  <a:pt x="159" y="239"/>
                  <a:pt x="177" y="230"/>
                  <a:pt x="177" y="248"/>
                </a:cubicBezTo>
                <a:cubicBezTo>
                  <a:pt x="177" y="292"/>
                  <a:pt x="159" y="310"/>
                  <a:pt x="97" y="336"/>
                </a:cubicBezTo>
                <a:cubicBezTo>
                  <a:pt x="35" y="354"/>
                  <a:pt x="0" y="380"/>
                  <a:pt x="0" y="398"/>
                </a:cubicBezTo>
                <a:cubicBezTo>
                  <a:pt x="0" y="407"/>
                  <a:pt x="0" y="442"/>
                  <a:pt x="0" y="442"/>
                </a:cubicBezTo>
                <a:cubicBezTo>
                  <a:pt x="230" y="442"/>
                  <a:pt x="230" y="442"/>
                  <a:pt x="230" y="442"/>
                </a:cubicBezTo>
                <a:cubicBezTo>
                  <a:pt x="460" y="442"/>
                  <a:pt x="460" y="442"/>
                  <a:pt x="460" y="442"/>
                </a:cubicBezTo>
                <a:cubicBezTo>
                  <a:pt x="460" y="442"/>
                  <a:pt x="460" y="407"/>
                  <a:pt x="460" y="398"/>
                </a:cubicBezTo>
                <a:cubicBezTo>
                  <a:pt x="460" y="380"/>
                  <a:pt x="425" y="354"/>
                  <a:pt x="363" y="336"/>
                </a:cubicBezTo>
              </a:path>
            </a:pathLst>
          </a:custGeom>
          <a:solidFill>
            <a:schemeClr val="bg1"/>
          </a:solidFill>
          <a:ln w="19050">
            <a:noFill/>
          </a:ln>
          <a:effectLst>
            <a:outerShdw blurRad="254000" dist="190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B9998D"/>
              </a:solidFill>
              <a:cs typeface="+mn-ea"/>
              <a:sym typeface="+mn-lt"/>
            </a:endParaRPr>
          </a:p>
        </p:txBody>
      </p:sp>
      <p:sp>
        <p:nvSpPr>
          <p:cNvPr id="26" name="Freeform: Shape 15">
            <a:extLst>
              <a:ext uri="{FF2B5EF4-FFF2-40B4-BE49-F238E27FC236}">
                <a16:creationId xmlns:a16="http://schemas.microsoft.com/office/drawing/2014/main" id="{B0902FF3-A87D-961F-A5F5-BE18E8C0CF7F}"/>
              </a:ext>
            </a:extLst>
          </p:cNvPr>
          <p:cNvSpPr/>
          <p:nvPr/>
        </p:nvSpPr>
        <p:spPr>
          <a:xfrm>
            <a:off x="7662628" y="3168069"/>
            <a:ext cx="509822" cy="572658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7" name="Freeform 78">
            <a:extLst>
              <a:ext uri="{FF2B5EF4-FFF2-40B4-BE49-F238E27FC236}">
                <a16:creationId xmlns:a16="http://schemas.microsoft.com/office/drawing/2014/main" id="{E19D04C1-D863-AEDF-2D52-096E2F6A48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9097" y="3364377"/>
            <a:ext cx="176884" cy="180042"/>
          </a:xfrm>
          <a:custGeom>
            <a:avLst/>
            <a:gdLst>
              <a:gd name="T0" fmla="*/ 169779 w 399"/>
              <a:gd name="T1" fmla="*/ 152019 h 400"/>
              <a:gd name="T2" fmla="*/ 169779 w 399"/>
              <a:gd name="T3" fmla="*/ 152019 h 400"/>
              <a:gd name="T4" fmla="*/ 130119 w 399"/>
              <a:gd name="T5" fmla="*/ 108133 h 400"/>
              <a:gd name="T6" fmla="*/ 138140 w 399"/>
              <a:gd name="T7" fmla="*/ 71938 h 400"/>
              <a:gd name="T8" fmla="*/ 67288 w 399"/>
              <a:gd name="T9" fmla="*/ 0 h 400"/>
              <a:gd name="T10" fmla="*/ 0 w 399"/>
              <a:gd name="T11" fmla="*/ 68318 h 400"/>
              <a:gd name="T12" fmla="*/ 71298 w 399"/>
              <a:gd name="T13" fmla="*/ 140256 h 400"/>
              <a:gd name="T14" fmla="*/ 102491 w 399"/>
              <a:gd name="T15" fmla="*/ 132112 h 400"/>
              <a:gd name="T16" fmla="*/ 146161 w 399"/>
              <a:gd name="T17" fmla="*/ 176451 h 400"/>
              <a:gd name="T18" fmla="*/ 161758 w 399"/>
              <a:gd name="T19" fmla="*/ 176451 h 400"/>
              <a:gd name="T20" fmla="*/ 173344 w 399"/>
              <a:gd name="T21" fmla="*/ 164687 h 400"/>
              <a:gd name="T22" fmla="*/ 169779 w 399"/>
              <a:gd name="T23" fmla="*/ 152019 h 400"/>
              <a:gd name="T24" fmla="*/ 19607 w 399"/>
              <a:gd name="T25" fmla="*/ 68318 h 400"/>
              <a:gd name="T26" fmla="*/ 19607 w 399"/>
              <a:gd name="T27" fmla="*/ 68318 h 400"/>
              <a:gd name="T28" fmla="*/ 67288 w 399"/>
              <a:gd name="T29" fmla="*/ 19907 h 400"/>
              <a:gd name="T30" fmla="*/ 118533 w 399"/>
              <a:gd name="T31" fmla="*/ 71938 h 400"/>
              <a:gd name="T32" fmla="*/ 71298 w 399"/>
              <a:gd name="T33" fmla="*/ 120348 h 400"/>
              <a:gd name="T34" fmla="*/ 19607 w 399"/>
              <a:gd name="T35" fmla="*/ 68318 h 4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399" h="400">
                <a:moveTo>
                  <a:pt x="381" y="336"/>
                </a:moveTo>
                <a:lnTo>
                  <a:pt x="381" y="336"/>
                </a:lnTo>
                <a:cubicBezTo>
                  <a:pt x="292" y="239"/>
                  <a:pt x="292" y="239"/>
                  <a:pt x="292" y="239"/>
                </a:cubicBezTo>
                <a:cubicBezTo>
                  <a:pt x="301" y="212"/>
                  <a:pt x="310" y="186"/>
                  <a:pt x="310" y="159"/>
                </a:cubicBezTo>
                <a:cubicBezTo>
                  <a:pt x="310" y="71"/>
                  <a:pt x="239" y="0"/>
                  <a:pt x="151" y="0"/>
                </a:cubicBezTo>
                <a:cubicBezTo>
                  <a:pt x="70" y="0"/>
                  <a:pt x="0" y="71"/>
                  <a:pt x="0" y="151"/>
                </a:cubicBezTo>
                <a:cubicBezTo>
                  <a:pt x="0" y="239"/>
                  <a:pt x="70" y="310"/>
                  <a:pt x="160" y="310"/>
                </a:cubicBezTo>
                <a:cubicBezTo>
                  <a:pt x="186" y="310"/>
                  <a:pt x="213" y="302"/>
                  <a:pt x="230" y="292"/>
                </a:cubicBezTo>
                <a:cubicBezTo>
                  <a:pt x="328" y="390"/>
                  <a:pt x="328" y="390"/>
                  <a:pt x="328" y="390"/>
                </a:cubicBezTo>
                <a:cubicBezTo>
                  <a:pt x="336" y="399"/>
                  <a:pt x="354" y="399"/>
                  <a:pt x="363" y="390"/>
                </a:cubicBezTo>
                <a:cubicBezTo>
                  <a:pt x="389" y="364"/>
                  <a:pt x="389" y="364"/>
                  <a:pt x="389" y="364"/>
                </a:cubicBezTo>
                <a:cubicBezTo>
                  <a:pt x="398" y="355"/>
                  <a:pt x="389" y="346"/>
                  <a:pt x="381" y="336"/>
                </a:cubicBezTo>
                <a:close/>
                <a:moveTo>
                  <a:pt x="44" y="151"/>
                </a:moveTo>
                <a:lnTo>
                  <a:pt x="44" y="151"/>
                </a:lnTo>
                <a:cubicBezTo>
                  <a:pt x="44" y="98"/>
                  <a:pt x="98" y="44"/>
                  <a:pt x="151" y="44"/>
                </a:cubicBezTo>
                <a:cubicBezTo>
                  <a:pt x="213" y="44"/>
                  <a:pt x="266" y="98"/>
                  <a:pt x="266" y="159"/>
                </a:cubicBezTo>
                <a:cubicBezTo>
                  <a:pt x="266" y="221"/>
                  <a:pt x="213" y="266"/>
                  <a:pt x="160" y="266"/>
                </a:cubicBezTo>
                <a:cubicBezTo>
                  <a:pt x="98" y="266"/>
                  <a:pt x="44" y="212"/>
                  <a:pt x="44" y="151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</a:ln>
          <a:effectLst>
            <a:outerShdw blurRad="254000" dist="190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8" name="Freeform: Shape 48">
            <a:extLst>
              <a:ext uri="{FF2B5EF4-FFF2-40B4-BE49-F238E27FC236}">
                <a16:creationId xmlns:a16="http://schemas.microsoft.com/office/drawing/2014/main" id="{9AEDFDF1-0976-EF32-3558-6E91DE0C8B9B}"/>
              </a:ext>
            </a:extLst>
          </p:cNvPr>
          <p:cNvSpPr/>
          <p:nvPr/>
        </p:nvSpPr>
        <p:spPr>
          <a:xfrm>
            <a:off x="10263260" y="3868617"/>
            <a:ext cx="509822" cy="572658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9" name="Freeform 116">
            <a:extLst>
              <a:ext uri="{FF2B5EF4-FFF2-40B4-BE49-F238E27FC236}">
                <a16:creationId xmlns:a16="http://schemas.microsoft.com/office/drawing/2014/main" id="{9874C79C-5FB4-9EF6-93C4-B61B5B23B8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8674" y="4052290"/>
            <a:ext cx="198995" cy="205312"/>
          </a:xfrm>
          <a:custGeom>
            <a:avLst/>
            <a:gdLst>
              <a:gd name="T0" fmla="*/ 179798 w 445"/>
              <a:gd name="T1" fmla="*/ 71025 h 462"/>
              <a:gd name="T2" fmla="*/ 179798 w 445"/>
              <a:gd name="T3" fmla="*/ 71025 h 462"/>
              <a:gd name="T4" fmla="*/ 119566 w 445"/>
              <a:gd name="T5" fmla="*/ 3574 h 462"/>
              <a:gd name="T6" fmla="*/ 16182 w 445"/>
              <a:gd name="T7" fmla="*/ 110781 h 462"/>
              <a:gd name="T8" fmla="*/ 4045 w 445"/>
              <a:gd name="T9" fmla="*/ 142497 h 462"/>
              <a:gd name="T10" fmla="*/ 36409 w 445"/>
              <a:gd name="T11" fmla="*/ 158578 h 462"/>
              <a:gd name="T12" fmla="*/ 44050 w 445"/>
              <a:gd name="T13" fmla="*/ 154558 h 462"/>
              <a:gd name="T14" fmla="*/ 60232 w 445"/>
              <a:gd name="T15" fmla="*/ 166172 h 462"/>
              <a:gd name="T16" fmla="*/ 71919 w 445"/>
              <a:gd name="T17" fmla="*/ 193867 h 462"/>
              <a:gd name="T18" fmla="*/ 84055 w 445"/>
              <a:gd name="T19" fmla="*/ 201908 h 462"/>
              <a:gd name="T20" fmla="*/ 107879 w 445"/>
              <a:gd name="T21" fmla="*/ 193867 h 462"/>
              <a:gd name="T22" fmla="*/ 111924 w 445"/>
              <a:gd name="T23" fmla="*/ 185827 h 462"/>
              <a:gd name="T24" fmla="*/ 103833 w 445"/>
              <a:gd name="T25" fmla="*/ 174213 h 462"/>
              <a:gd name="T26" fmla="*/ 91697 w 445"/>
              <a:gd name="T27" fmla="*/ 150538 h 462"/>
              <a:gd name="T28" fmla="*/ 103833 w 445"/>
              <a:gd name="T29" fmla="*/ 138477 h 462"/>
              <a:gd name="T30" fmla="*/ 187439 w 445"/>
              <a:gd name="T31" fmla="*/ 158578 h 462"/>
              <a:gd name="T32" fmla="*/ 179798 w 445"/>
              <a:gd name="T33" fmla="*/ 71025 h 462"/>
              <a:gd name="T34" fmla="*/ 175303 w 445"/>
              <a:gd name="T35" fmla="*/ 138477 h 462"/>
              <a:gd name="T36" fmla="*/ 175303 w 445"/>
              <a:gd name="T37" fmla="*/ 138477 h 462"/>
              <a:gd name="T38" fmla="*/ 135747 w 445"/>
              <a:gd name="T39" fmla="*/ 91127 h 462"/>
              <a:gd name="T40" fmla="*/ 127656 w 445"/>
              <a:gd name="T41" fmla="*/ 27695 h 462"/>
              <a:gd name="T42" fmla="*/ 163616 w 445"/>
              <a:gd name="T43" fmla="*/ 79066 h 462"/>
              <a:gd name="T44" fmla="*/ 175303 w 445"/>
              <a:gd name="T45" fmla="*/ 138477 h 462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45" h="462">
                <a:moveTo>
                  <a:pt x="400" y="159"/>
                </a:moveTo>
                <a:lnTo>
                  <a:pt x="400" y="159"/>
                </a:lnTo>
                <a:cubicBezTo>
                  <a:pt x="364" y="71"/>
                  <a:pt x="302" y="0"/>
                  <a:pt x="266" y="8"/>
                </a:cubicBezTo>
                <a:cubicBezTo>
                  <a:pt x="213" y="36"/>
                  <a:pt x="302" y="142"/>
                  <a:pt x="36" y="248"/>
                </a:cubicBezTo>
                <a:cubicBezTo>
                  <a:pt x="9" y="257"/>
                  <a:pt x="0" y="292"/>
                  <a:pt x="9" y="319"/>
                </a:cubicBezTo>
                <a:cubicBezTo>
                  <a:pt x="18" y="337"/>
                  <a:pt x="53" y="363"/>
                  <a:pt x="81" y="355"/>
                </a:cubicBezTo>
                <a:lnTo>
                  <a:pt x="98" y="346"/>
                </a:lnTo>
                <a:cubicBezTo>
                  <a:pt x="116" y="372"/>
                  <a:pt x="134" y="355"/>
                  <a:pt x="134" y="372"/>
                </a:cubicBezTo>
                <a:cubicBezTo>
                  <a:pt x="143" y="390"/>
                  <a:pt x="160" y="425"/>
                  <a:pt x="160" y="434"/>
                </a:cubicBezTo>
                <a:cubicBezTo>
                  <a:pt x="169" y="443"/>
                  <a:pt x="178" y="461"/>
                  <a:pt x="187" y="452"/>
                </a:cubicBezTo>
                <a:cubicBezTo>
                  <a:pt x="196" y="452"/>
                  <a:pt x="231" y="443"/>
                  <a:pt x="240" y="434"/>
                </a:cubicBezTo>
                <a:cubicBezTo>
                  <a:pt x="257" y="434"/>
                  <a:pt x="257" y="425"/>
                  <a:pt x="249" y="416"/>
                </a:cubicBezTo>
                <a:cubicBezTo>
                  <a:pt x="249" y="408"/>
                  <a:pt x="231" y="399"/>
                  <a:pt x="231" y="390"/>
                </a:cubicBezTo>
                <a:cubicBezTo>
                  <a:pt x="222" y="381"/>
                  <a:pt x="213" y="346"/>
                  <a:pt x="204" y="337"/>
                </a:cubicBezTo>
                <a:cubicBezTo>
                  <a:pt x="196" y="328"/>
                  <a:pt x="213" y="310"/>
                  <a:pt x="231" y="310"/>
                </a:cubicBezTo>
                <a:cubicBezTo>
                  <a:pt x="355" y="302"/>
                  <a:pt x="373" y="372"/>
                  <a:pt x="417" y="355"/>
                </a:cubicBezTo>
                <a:cubicBezTo>
                  <a:pt x="444" y="346"/>
                  <a:pt x="444" y="248"/>
                  <a:pt x="400" y="159"/>
                </a:cubicBezTo>
                <a:close/>
                <a:moveTo>
                  <a:pt x="390" y="310"/>
                </a:moveTo>
                <a:lnTo>
                  <a:pt x="390" y="310"/>
                </a:lnTo>
                <a:cubicBezTo>
                  <a:pt x="381" y="310"/>
                  <a:pt x="328" y="275"/>
                  <a:pt x="302" y="204"/>
                </a:cubicBezTo>
                <a:cubicBezTo>
                  <a:pt x="275" y="133"/>
                  <a:pt x="275" y="62"/>
                  <a:pt x="284" y="62"/>
                </a:cubicBezTo>
                <a:cubicBezTo>
                  <a:pt x="293" y="62"/>
                  <a:pt x="337" y="106"/>
                  <a:pt x="364" y="177"/>
                </a:cubicBezTo>
                <a:cubicBezTo>
                  <a:pt x="400" y="248"/>
                  <a:pt x="390" y="302"/>
                  <a:pt x="390" y="310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</a:ln>
          <a:effectLst>
            <a:outerShdw blurRad="254000" dist="190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BB2A3E8E-B170-F993-5EB0-B6F9A8F4D50B}"/>
              </a:ext>
            </a:extLst>
          </p:cNvPr>
          <p:cNvGrpSpPr/>
          <p:nvPr/>
        </p:nvGrpSpPr>
        <p:grpSpPr>
          <a:xfrm>
            <a:off x="1269400" y="4007614"/>
            <a:ext cx="1946796" cy="1060055"/>
            <a:chOff x="-94764" y="1893834"/>
            <a:chExt cx="1946796" cy="1060055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C7024A7-A7B8-EDF9-0E88-82E0533BF71E}"/>
                </a:ext>
              </a:extLst>
            </p:cNvPr>
            <p:cNvSpPr txBox="1"/>
            <p:nvPr/>
          </p:nvSpPr>
          <p:spPr>
            <a:xfrm>
              <a:off x="-94764" y="2190603"/>
              <a:ext cx="1946796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90636FA8-378B-47DC-EC50-4AB2BD08B434}"/>
                </a:ext>
              </a:extLst>
            </p:cNvPr>
            <p:cNvSpPr txBox="1"/>
            <p:nvPr/>
          </p:nvSpPr>
          <p:spPr>
            <a:xfrm>
              <a:off x="-94763" y="1893834"/>
              <a:ext cx="1550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56E1FD8E-A2DF-26F2-7E27-86B5CAF2856C}"/>
              </a:ext>
            </a:extLst>
          </p:cNvPr>
          <p:cNvGrpSpPr/>
          <p:nvPr/>
        </p:nvGrpSpPr>
        <p:grpSpPr>
          <a:xfrm>
            <a:off x="6506402" y="4007614"/>
            <a:ext cx="1946796" cy="1060055"/>
            <a:chOff x="-94764" y="1893834"/>
            <a:chExt cx="1946796" cy="1060055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175D785B-2E5A-87CF-C48E-DDD07D6FF57B}"/>
                </a:ext>
              </a:extLst>
            </p:cNvPr>
            <p:cNvSpPr txBox="1"/>
            <p:nvPr/>
          </p:nvSpPr>
          <p:spPr>
            <a:xfrm>
              <a:off x="-94764" y="2190603"/>
              <a:ext cx="1946796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56144D31-6D61-45ED-93E0-289B2B1FEE5B}"/>
                </a:ext>
              </a:extLst>
            </p:cNvPr>
            <p:cNvSpPr txBox="1"/>
            <p:nvPr/>
          </p:nvSpPr>
          <p:spPr>
            <a:xfrm>
              <a:off x="-94763" y="1893834"/>
              <a:ext cx="1550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DD3FC3BD-0280-CE47-1AFC-FF8B37601125}"/>
              </a:ext>
            </a:extLst>
          </p:cNvPr>
          <p:cNvGrpSpPr/>
          <p:nvPr/>
        </p:nvGrpSpPr>
        <p:grpSpPr>
          <a:xfrm>
            <a:off x="3915602" y="4579933"/>
            <a:ext cx="1946796" cy="1060055"/>
            <a:chOff x="-94764" y="1893834"/>
            <a:chExt cx="1946796" cy="1060055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5F789FF-8541-A7A4-56DA-4EAD7D5E9F5A}"/>
                </a:ext>
              </a:extLst>
            </p:cNvPr>
            <p:cNvSpPr txBox="1"/>
            <p:nvPr/>
          </p:nvSpPr>
          <p:spPr>
            <a:xfrm>
              <a:off x="-94764" y="2190603"/>
              <a:ext cx="1946796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B12B1872-B06A-82CF-45BE-19A2715B73DC}"/>
                </a:ext>
              </a:extLst>
            </p:cNvPr>
            <p:cNvSpPr txBox="1"/>
            <p:nvPr/>
          </p:nvSpPr>
          <p:spPr>
            <a:xfrm>
              <a:off x="-94763" y="1893834"/>
              <a:ext cx="1550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581CC2A2-32B9-809A-6B27-1E967E0E9B04}"/>
              </a:ext>
            </a:extLst>
          </p:cNvPr>
          <p:cNvGrpSpPr/>
          <p:nvPr/>
        </p:nvGrpSpPr>
        <p:grpSpPr>
          <a:xfrm>
            <a:off x="9111756" y="4579933"/>
            <a:ext cx="1946796" cy="1060055"/>
            <a:chOff x="-94764" y="1893834"/>
            <a:chExt cx="1946796" cy="1060055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84BFFE08-F5A0-E5AF-F944-5BB84097D236}"/>
                </a:ext>
              </a:extLst>
            </p:cNvPr>
            <p:cNvSpPr txBox="1"/>
            <p:nvPr/>
          </p:nvSpPr>
          <p:spPr>
            <a:xfrm>
              <a:off x="-94764" y="2190603"/>
              <a:ext cx="1946796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B159975A-0848-BE57-0C34-63701BC27FA4}"/>
                </a:ext>
              </a:extLst>
            </p:cNvPr>
            <p:cNvSpPr txBox="1"/>
            <p:nvPr/>
          </p:nvSpPr>
          <p:spPr>
            <a:xfrm>
              <a:off x="-94763" y="1893834"/>
              <a:ext cx="1550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02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AE37C50B-FDE3-FBE6-27DA-90296C4A301A}"/>
              </a:ext>
            </a:extLst>
          </p:cNvPr>
          <p:cNvSpPr/>
          <p:nvPr/>
        </p:nvSpPr>
        <p:spPr>
          <a:xfrm>
            <a:off x="4360919" y="2239850"/>
            <a:ext cx="3263900" cy="539257"/>
          </a:xfrm>
          <a:prstGeom prst="roundRect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C685E75-8117-1165-B29B-BDCB1DBE6CE8}"/>
              </a:ext>
            </a:extLst>
          </p:cNvPr>
          <p:cNvSpPr txBox="1"/>
          <p:nvPr/>
        </p:nvSpPr>
        <p:spPr>
          <a:xfrm>
            <a:off x="5241053" y="2320328"/>
            <a:ext cx="223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个人工作总结和反思</a:t>
            </a:r>
          </a:p>
        </p:txBody>
      </p:sp>
      <p:sp>
        <p:nvSpPr>
          <p:cNvPr id="10" name="椭圆 3">
            <a:extLst>
              <a:ext uri="{FF2B5EF4-FFF2-40B4-BE49-F238E27FC236}">
                <a16:creationId xmlns:a16="http://schemas.microsoft.com/office/drawing/2014/main" id="{07A62209-1F6B-C155-D320-B4E79A214513}"/>
              </a:ext>
            </a:extLst>
          </p:cNvPr>
          <p:cNvSpPr/>
          <p:nvPr/>
        </p:nvSpPr>
        <p:spPr>
          <a:xfrm>
            <a:off x="4273793" y="2213981"/>
            <a:ext cx="854074" cy="565126"/>
          </a:xfrm>
          <a:custGeom>
            <a:avLst/>
            <a:gdLst>
              <a:gd name="connsiteX0" fmla="*/ 0 w 880133"/>
              <a:gd name="connsiteY0" fmla="*/ 445663 h 891325"/>
              <a:gd name="connsiteX1" fmla="*/ 440067 w 880133"/>
              <a:gd name="connsiteY1" fmla="*/ 0 h 891325"/>
              <a:gd name="connsiteX2" fmla="*/ 880134 w 880133"/>
              <a:gd name="connsiteY2" fmla="*/ 445663 h 891325"/>
              <a:gd name="connsiteX3" fmla="*/ 440067 w 880133"/>
              <a:gd name="connsiteY3" fmla="*/ 891326 h 891325"/>
              <a:gd name="connsiteX4" fmla="*/ 0 w 880133"/>
              <a:gd name="connsiteY4" fmla="*/ 445663 h 891325"/>
              <a:gd name="connsiteX0" fmla="*/ 77 w 880211"/>
              <a:gd name="connsiteY0" fmla="*/ 445663 h 744677"/>
              <a:gd name="connsiteX1" fmla="*/ 440144 w 880211"/>
              <a:gd name="connsiteY1" fmla="*/ 0 h 744677"/>
              <a:gd name="connsiteX2" fmla="*/ 880211 w 880211"/>
              <a:gd name="connsiteY2" fmla="*/ 445663 h 744677"/>
              <a:gd name="connsiteX3" fmla="*/ 414265 w 880211"/>
              <a:gd name="connsiteY3" fmla="*/ 744677 h 744677"/>
              <a:gd name="connsiteX4" fmla="*/ 77 w 880211"/>
              <a:gd name="connsiteY4" fmla="*/ 445663 h 744677"/>
              <a:gd name="connsiteX0" fmla="*/ 2289 w 882423"/>
              <a:gd name="connsiteY0" fmla="*/ 238654 h 537668"/>
              <a:gd name="connsiteX1" fmla="*/ 571753 w 882423"/>
              <a:gd name="connsiteY1" fmla="*/ 25 h 537668"/>
              <a:gd name="connsiteX2" fmla="*/ 882423 w 882423"/>
              <a:gd name="connsiteY2" fmla="*/ 238654 h 537668"/>
              <a:gd name="connsiteX3" fmla="*/ 416477 w 882423"/>
              <a:gd name="connsiteY3" fmla="*/ 537668 h 537668"/>
              <a:gd name="connsiteX4" fmla="*/ 2289 w 882423"/>
              <a:gd name="connsiteY4" fmla="*/ 238654 h 537668"/>
              <a:gd name="connsiteX0" fmla="*/ 1518 w 770527"/>
              <a:gd name="connsiteY0" fmla="*/ 239632 h 547455"/>
              <a:gd name="connsiteX1" fmla="*/ 570982 w 770527"/>
              <a:gd name="connsiteY1" fmla="*/ 1003 h 547455"/>
              <a:gd name="connsiteX2" fmla="*/ 770527 w 770527"/>
              <a:gd name="connsiteY2" fmla="*/ 331707 h 547455"/>
              <a:gd name="connsiteX3" fmla="*/ 415706 w 770527"/>
              <a:gd name="connsiteY3" fmla="*/ 538646 h 547455"/>
              <a:gd name="connsiteX4" fmla="*/ 1518 w 770527"/>
              <a:gd name="connsiteY4" fmla="*/ 239632 h 547455"/>
              <a:gd name="connsiteX0" fmla="*/ 1295 w 770304"/>
              <a:gd name="connsiteY0" fmla="*/ 142068 h 449891"/>
              <a:gd name="connsiteX1" fmla="*/ 558059 w 770304"/>
              <a:gd name="connsiteY1" fmla="*/ 1864 h 449891"/>
              <a:gd name="connsiteX2" fmla="*/ 770304 w 770304"/>
              <a:gd name="connsiteY2" fmla="*/ 234143 h 449891"/>
              <a:gd name="connsiteX3" fmla="*/ 415483 w 770304"/>
              <a:gd name="connsiteY3" fmla="*/ 441082 h 449891"/>
              <a:gd name="connsiteX4" fmla="*/ 1295 w 770304"/>
              <a:gd name="connsiteY4" fmla="*/ 142068 h 449891"/>
              <a:gd name="connsiteX0" fmla="*/ 2417 w 771426"/>
              <a:gd name="connsiteY0" fmla="*/ 175102 h 482925"/>
              <a:gd name="connsiteX1" fmla="*/ 559181 w 771426"/>
              <a:gd name="connsiteY1" fmla="*/ 34898 h 482925"/>
              <a:gd name="connsiteX2" fmla="*/ 771426 w 771426"/>
              <a:gd name="connsiteY2" fmla="*/ 267177 h 482925"/>
              <a:gd name="connsiteX3" fmla="*/ 416605 w 771426"/>
              <a:gd name="connsiteY3" fmla="*/ 474116 h 482925"/>
              <a:gd name="connsiteX4" fmla="*/ 2417 w 771426"/>
              <a:gd name="connsiteY4" fmla="*/ 175102 h 482925"/>
              <a:gd name="connsiteX0" fmla="*/ 2515 w 854074"/>
              <a:gd name="connsiteY0" fmla="*/ 185115 h 565126"/>
              <a:gd name="connsiteX1" fmla="*/ 559279 w 854074"/>
              <a:gd name="connsiteY1" fmla="*/ 44911 h 565126"/>
              <a:gd name="connsiteX2" fmla="*/ 854074 w 854074"/>
              <a:gd name="connsiteY2" fmla="*/ 426415 h 565126"/>
              <a:gd name="connsiteX3" fmla="*/ 416703 w 854074"/>
              <a:gd name="connsiteY3" fmla="*/ 484129 h 565126"/>
              <a:gd name="connsiteX4" fmla="*/ 2515 w 854074"/>
              <a:gd name="connsiteY4" fmla="*/ 185115 h 5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4074" h="565126">
                <a:moveTo>
                  <a:pt x="2515" y="185115"/>
                </a:moveTo>
                <a:cubicBezTo>
                  <a:pt x="35803" y="-78588"/>
                  <a:pt x="417353" y="4694"/>
                  <a:pt x="559279" y="44911"/>
                </a:cubicBezTo>
                <a:cubicBezTo>
                  <a:pt x="701205" y="85128"/>
                  <a:pt x="854074" y="180282"/>
                  <a:pt x="854074" y="426415"/>
                </a:cubicBezTo>
                <a:cubicBezTo>
                  <a:pt x="854074" y="672548"/>
                  <a:pt x="558629" y="524346"/>
                  <a:pt x="416703" y="484129"/>
                </a:cubicBezTo>
                <a:cubicBezTo>
                  <a:pt x="274777" y="443912"/>
                  <a:pt x="-30773" y="448818"/>
                  <a:pt x="2515" y="185115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4E8E4AF-40AC-5336-9BA1-0E0819A60720}"/>
              </a:ext>
            </a:extLst>
          </p:cNvPr>
          <p:cNvSpPr txBox="1"/>
          <p:nvPr/>
        </p:nvSpPr>
        <p:spPr>
          <a:xfrm>
            <a:off x="4364765" y="2213981"/>
            <a:ext cx="737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rPr>
              <a:t>04</a:t>
            </a:r>
            <a:endParaRPr lang="zh-CN" altLang="en-US" sz="3600" dirty="0">
              <a:solidFill>
                <a:schemeClr val="bg1"/>
              </a:solidFill>
              <a:latin typeface="站酷文艺体" panose="02000603000000000000" pitchFamily="2" charset="-122"/>
              <a:ea typeface="站酷文艺体" panose="02000603000000000000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DB49D2-9DFA-FB2D-16AD-A62693C3D837}"/>
              </a:ext>
            </a:extLst>
          </p:cNvPr>
          <p:cNvSpPr txBox="1"/>
          <p:nvPr/>
        </p:nvSpPr>
        <p:spPr>
          <a:xfrm>
            <a:off x="2559050" y="2980287"/>
            <a:ext cx="7073900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82600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形状 12">
            <a:extLst>
              <a:ext uri="{FF2B5EF4-FFF2-40B4-BE49-F238E27FC236}">
                <a16:creationId xmlns:a16="http://schemas.microsoft.com/office/drawing/2014/main" id="{7A912CA0-3A88-6E93-84D8-56C605D51B07}"/>
              </a:ext>
            </a:extLst>
          </p:cNvPr>
          <p:cNvSpPr/>
          <p:nvPr/>
        </p:nvSpPr>
        <p:spPr>
          <a:xfrm>
            <a:off x="1725463" y="3671353"/>
            <a:ext cx="8789181" cy="2229483"/>
          </a:xfrm>
          <a:prstGeom prst="leftRightRibbon">
            <a:avLst>
              <a:gd name="adj1" fmla="val 54481"/>
              <a:gd name="adj2" fmla="val 50000"/>
              <a:gd name="adj3" fmla="val 16667"/>
            </a:avLst>
          </a:prstGeom>
          <a:solidFill>
            <a:srgbClr val="A7BFAA"/>
          </a:solidFill>
          <a:ln w="254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任意多边形: 形状 44">
            <a:extLst>
              <a:ext uri="{FF2B5EF4-FFF2-40B4-BE49-F238E27FC236}">
                <a16:creationId xmlns:a16="http://schemas.microsoft.com/office/drawing/2014/main" id="{3A471571-A855-2FCD-8B35-67C24E0257F6}"/>
              </a:ext>
            </a:extLst>
          </p:cNvPr>
          <p:cNvSpPr/>
          <p:nvPr/>
        </p:nvSpPr>
        <p:spPr>
          <a:xfrm>
            <a:off x="5859367" y="4071892"/>
            <a:ext cx="4665998" cy="1857895"/>
          </a:xfrm>
          <a:custGeom>
            <a:avLst/>
            <a:gdLst>
              <a:gd name="connsiteX0" fmla="*/ 3550646 w 4665387"/>
              <a:gd name="connsiteY0" fmla="*/ 0 h 1857895"/>
              <a:gd name="connsiteX1" fmla="*/ 4665387 w 4665387"/>
              <a:gd name="connsiteY1" fmla="*/ 928947 h 1857895"/>
              <a:gd name="connsiteX2" fmla="*/ 3550646 w 4665387"/>
              <a:gd name="connsiteY2" fmla="*/ 1857895 h 1857895"/>
              <a:gd name="connsiteX3" fmla="*/ 3550646 w 4665387"/>
              <a:gd name="connsiteY3" fmla="*/ 1536270 h 1857895"/>
              <a:gd name="connsiteX4" fmla="*/ 270797 w 4665387"/>
              <a:gd name="connsiteY4" fmla="*/ 1536270 h 1857895"/>
              <a:gd name="connsiteX5" fmla="*/ 76582 w 4665387"/>
              <a:gd name="connsiteY5" fmla="*/ 1509061 h 1857895"/>
              <a:gd name="connsiteX6" fmla="*/ 25844 w 4665387"/>
              <a:gd name="connsiteY6" fmla="*/ 1483609 h 1857895"/>
              <a:gd name="connsiteX7" fmla="*/ 0 w 4665387"/>
              <a:gd name="connsiteY7" fmla="*/ 1305573 h 1857895"/>
              <a:gd name="connsiteX8" fmla="*/ 0 w 4665387"/>
              <a:gd name="connsiteY8" fmla="*/ 231516 h 1857895"/>
              <a:gd name="connsiteX9" fmla="*/ 203200 w 4665387"/>
              <a:gd name="connsiteY9" fmla="*/ 318602 h 1857895"/>
              <a:gd name="connsiteX10" fmla="*/ 545458 w 4665387"/>
              <a:gd name="connsiteY10" fmla="*/ 297648 h 1857895"/>
              <a:gd name="connsiteX11" fmla="*/ 545458 w 4665387"/>
              <a:gd name="connsiteY11" fmla="*/ 321625 h 1857895"/>
              <a:gd name="connsiteX12" fmla="*/ 3550646 w 4665387"/>
              <a:gd name="connsiteY12" fmla="*/ 321625 h 1857895"/>
              <a:gd name="connsiteX0" fmla="*/ 3550646 w 4665387"/>
              <a:gd name="connsiteY0" fmla="*/ 0 h 1857895"/>
              <a:gd name="connsiteX1" fmla="*/ 4665387 w 4665387"/>
              <a:gd name="connsiteY1" fmla="*/ 928947 h 1857895"/>
              <a:gd name="connsiteX2" fmla="*/ 3550646 w 4665387"/>
              <a:gd name="connsiteY2" fmla="*/ 1857895 h 1857895"/>
              <a:gd name="connsiteX3" fmla="*/ 3550646 w 4665387"/>
              <a:gd name="connsiteY3" fmla="*/ 1536270 h 1857895"/>
              <a:gd name="connsiteX4" fmla="*/ 270797 w 4665387"/>
              <a:gd name="connsiteY4" fmla="*/ 1536270 h 1857895"/>
              <a:gd name="connsiteX5" fmla="*/ 76582 w 4665387"/>
              <a:gd name="connsiteY5" fmla="*/ 1509061 h 1857895"/>
              <a:gd name="connsiteX6" fmla="*/ 25844 w 4665387"/>
              <a:gd name="connsiteY6" fmla="*/ 1483609 h 1857895"/>
              <a:gd name="connsiteX7" fmla="*/ 0 w 4665387"/>
              <a:gd name="connsiteY7" fmla="*/ 1305573 h 1857895"/>
              <a:gd name="connsiteX8" fmla="*/ 0 w 4665387"/>
              <a:gd name="connsiteY8" fmla="*/ 231516 h 1857895"/>
              <a:gd name="connsiteX9" fmla="*/ 203200 w 4665387"/>
              <a:gd name="connsiteY9" fmla="*/ 318602 h 1857895"/>
              <a:gd name="connsiteX10" fmla="*/ 545458 w 4665387"/>
              <a:gd name="connsiteY10" fmla="*/ 297648 h 1857895"/>
              <a:gd name="connsiteX11" fmla="*/ 3550646 w 4665387"/>
              <a:gd name="connsiteY11" fmla="*/ 321625 h 1857895"/>
              <a:gd name="connsiteX12" fmla="*/ 3550646 w 4665387"/>
              <a:gd name="connsiteY12" fmla="*/ 0 h 1857895"/>
              <a:gd name="connsiteX0" fmla="*/ 3550646 w 4665387"/>
              <a:gd name="connsiteY0" fmla="*/ 0 h 1857895"/>
              <a:gd name="connsiteX1" fmla="*/ 4665387 w 4665387"/>
              <a:gd name="connsiteY1" fmla="*/ 928947 h 1857895"/>
              <a:gd name="connsiteX2" fmla="*/ 3550646 w 4665387"/>
              <a:gd name="connsiteY2" fmla="*/ 1857895 h 1857895"/>
              <a:gd name="connsiteX3" fmla="*/ 3550646 w 4665387"/>
              <a:gd name="connsiteY3" fmla="*/ 1536270 h 1857895"/>
              <a:gd name="connsiteX4" fmla="*/ 270797 w 4665387"/>
              <a:gd name="connsiteY4" fmla="*/ 1536270 h 1857895"/>
              <a:gd name="connsiteX5" fmla="*/ 76582 w 4665387"/>
              <a:gd name="connsiteY5" fmla="*/ 1509061 h 1857895"/>
              <a:gd name="connsiteX6" fmla="*/ 25844 w 4665387"/>
              <a:gd name="connsiteY6" fmla="*/ 1483609 h 1857895"/>
              <a:gd name="connsiteX7" fmla="*/ 0 w 4665387"/>
              <a:gd name="connsiteY7" fmla="*/ 1305573 h 1857895"/>
              <a:gd name="connsiteX8" fmla="*/ 0 w 4665387"/>
              <a:gd name="connsiteY8" fmla="*/ 231516 h 1857895"/>
              <a:gd name="connsiteX9" fmla="*/ 203200 w 4665387"/>
              <a:gd name="connsiteY9" fmla="*/ 318602 h 1857895"/>
              <a:gd name="connsiteX10" fmla="*/ 545458 w 4665387"/>
              <a:gd name="connsiteY10" fmla="*/ 316698 h 1857895"/>
              <a:gd name="connsiteX11" fmla="*/ 3550646 w 4665387"/>
              <a:gd name="connsiteY11" fmla="*/ 321625 h 1857895"/>
              <a:gd name="connsiteX12" fmla="*/ 3550646 w 4665387"/>
              <a:gd name="connsiteY12" fmla="*/ 0 h 1857895"/>
              <a:gd name="connsiteX0" fmla="*/ 3550646 w 4665387"/>
              <a:gd name="connsiteY0" fmla="*/ 0 h 1857895"/>
              <a:gd name="connsiteX1" fmla="*/ 4665387 w 4665387"/>
              <a:gd name="connsiteY1" fmla="*/ 928947 h 1857895"/>
              <a:gd name="connsiteX2" fmla="*/ 3550646 w 4665387"/>
              <a:gd name="connsiteY2" fmla="*/ 1857895 h 1857895"/>
              <a:gd name="connsiteX3" fmla="*/ 3550646 w 4665387"/>
              <a:gd name="connsiteY3" fmla="*/ 1536270 h 1857895"/>
              <a:gd name="connsiteX4" fmla="*/ 270797 w 4665387"/>
              <a:gd name="connsiteY4" fmla="*/ 1536270 h 1857895"/>
              <a:gd name="connsiteX5" fmla="*/ 76582 w 4665387"/>
              <a:gd name="connsiteY5" fmla="*/ 1509061 h 1857895"/>
              <a:gd name="connsiteX6" fmla="*/ 25844 w 4665387"/>
              <a:gd name="connsiteY6" fmla="*/ 1483609 h 1857895"/>
              <a:gd name="connsiteX7" fmla="*/ 0 w 4665387"/>
              <a:gd name="connsiteY7" fmla="*/ 1305573 h 1857895"/>
              <a:gd name="connsiteX8" fmla="*/ 6350 w 4665387"/>
              <a:gd name="connsiteY8" fmla="*/ 269616 h 1857895"/>
              <a:gd name="connsiteX9" fmla="*/ 203200 w 4665387"/>
              <a:gd name="connsiteY9" fmla="*/ 318602 h 1857895"/>
              <a:gd name="connsiteX10" fmla="*/ 545458 w 4665387"/>
              <a:gd name="connsiteY10" fmla="*/ 316698 h 1857895"/>
              <a:gd name="connsiteX11" fmla="*/ 3550646 w 4665387"/>
              <a:gd name="connsiteY11" fmla="*/ 321625 h 1857895"/>
              <a:gd name="connsiteX12" fmla="*/ 3550646 w 4665387"/>
              <a:gd name="connsiteY12" fmla="*/ 0 h 1857895"/>
              <a:gd name="connsiteX0" fmla="*/ 3550646 w 4665387"/>
              <a:gd name="connsiteY0" fmla="*/ 0 h 1857895"/>
              <a:gd name="connsiteX1" fmla="*/ 4665387 w 4665387"/>
              <a:gd name="connsiteY1" fmla="*/ 928947 h 1857895"/>
              <a:gd name="connsiteX2" fmla="*/ 3550646 w 4665387"/>
              <a:gd name="connsiteY2" fmla="*/ 1857895 h 1857895"/>
              <a:gd name="connsiteX3" fmla="*/ 3550646 w 4665387"/>
              <a:gd name="connsiteY3" fmla="*/ 1536270 h 1857895"/>
              <a:gd name="connsiteX4" fmla="*/ 270797 w 4665387"/>
              <a:gd name="connsiteY4" fmla="*/ 1536270 h 1857895"/>
              <a:gd name="connsiteX5" fmla="*/ 76582 w 4665387"/>
              <a:gd name="connsiteY5" fmla="*/ 1509061 h 1857895"/>
              <a:gd name="connsiteX6" fmla="*/ 25844 w 4665387"/>
              <a:gd name="connsiteY6" fmla="*/ 1483609 h 1857895"/>
              <a:gd name="connsiteX7" fmla="*/ 0 w 4665387"/>
              <a:gd name="connsiteY7" fmla="*/ 1305573 h 1857895"/>
              <a:gd name="connsiteX8" fmla="*/ 6350 w 4665387"/>
              <a:gd name="connsiteY8" fmla="*/ 269616 h 1857895"/>
              <a:gd name="connsiteX9" fmla="*/ 200025 w 4665387"/>
              <a:gd name="connsiteY9" fmla="*/ 312252 h 1857895"/>
              <a:gd name="connsiteX10" fmla="*/ 545458 w 4665387"/>
              <a:gd name="connsiteY10" fmla="*/ 316698 h 1857895"/>
              <a:gd name="connsiteX11" fmla="*/ 3550646 w 4665387"/>
              <a:gd name="connsiteY11" fmla="*/ 321625 h 1857895"/>
              <a:gd name="connsiteX12" fmla="*/ 3550646 w 4665387"/>
              <a:gd name="connsiteY12" fmla="*/ 0 h 1857895"/>
              <a:gd name="connsiteX0" fmla="*/ 3550646 w 4665387"/>
              <a:gd name="connsiteY0" fmla="*/ 0 h 1857895"/>
              <a:gd name="connsiteX1" fmla="*/ 4665387 w 4665387"/>
              <a:gd name="connsiteY1" fmla="*/ 928947 h 1857895"/>
              <a:gd name="connsiteX2" fmla="*/ 3550646 w 4665387"/>
              <a:gd name="connsiteY2" fmla="*/ 1857895 h 1857895"/>
              <a:gd name="connsiteX3" fmla="*/ 3550646 w 4665387"/>
              <a:gd name="connsiteY3" fmla="*/ 1536270 h 1857895"/>
              <a:gd name="connsiteX4" fmla="*/ 270797 w 4665387"/>
              <a:gd name="connsiteY4" fmla="*/ 1536270 h 1857895"/>
              <a:gd name="connsiteX5" fmla="*/ 76582 w 4665387"/>
              <a:gd name="connsiteY5" fmla="*/ 1509061 h 1857895"/>
              <a:gd name="connsiteX6" fmla="*/ 25844 w 4665387"/>
              <a:gd name="connsiteY6" fmla="*/ 1483609 h 1857895"/>
              <a:gd name="connsiteX7" fmla="*/ 0 w 4665387"/>
              <a:gd name="connsiteY7" fmla="*/ 1305573 h 1857895"/>
              <a:gd name="connsiteX8" fmla="*/ 6350 w 4665387"/>
              <a:gd name="connsiteY8" fmla="*/ 269616 h 1857895"/>
              <a:gd name="connsiteX9" fmla="*/ 200025 w 4665387"/>
              <a:gd name="connsiteY9" fmla="*/ 312252 h 1857895"/>
              <a:gd name="connsiteX10" fmla="*/ 545458 w 4665387"/>
              <a:gd name="connsiteY10" fmla="*/ 307173 h 1857895"/>
              <a:gd name="connsiteX11" fmla="*/ 3550646 w 4665387"/>
              <a:gd name="connsiteY11" fmla="*/ 321625 h 1857895"/>
              <a:gd name="connsiteX12" fmla="*/ 3550646 w 4665387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71408 w 4665998"/>
              <a:gd name="connsiteY4" fmla="*/ 1536270 h 1857895"/>
              <a:gd name="connsiteX5" fmla="*/ 77193 w 4665998"/>
              <a:gd name="connsiteY5" fmla="*/ 1509061 h 1857895"/>
              <a:gd name="connsiteX6" fmla="*/ 26455 w 4665998"/>
              <a:gd name="connsiteY6" fmla="*/ 1483609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71408 w 4665998"/>
              <a:gd name="connsiteY4" fmla="*/ 1536270 h 1857895"/>
              <a:gd name="connsiteX5" fmla="*/ 77193 w 4665998"/>
              <a:gd name="connsiteY5" fmla="*/ 1509061 h 1857895"/>
              <a:gd name="connsiteX6" fmla="*/ 26455 w 4665998"/>
              <a:gd name="connsiteY6" fmla="*/ 1483609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71408 w 4665998"/>
              <a:gd name="connsiteY4" fmla="*/ 1536270 h 1857895"/>
              <a:gd name="connsiteX5" fmla="*/ 77193 w 4665998"/>
              <a:gd name="connsiteY5" fmla="*/ 1509061 h 1857895"/>
              <a:gd name="connsiteX6" fmla="*/ 26455 w 4665998"/>
              <a:gd name="connsiteY6" fmla="*/ 1483609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71408 w 4665998"/>
              <a:gd name="connsiteY4" fmla="*/ 1536270 h 1857895"/>
              <a:gd name="connsiteX5" fmla="*/ 77193 w 4665998"/>
              <a:gd name="connsiteY5" fmla="*/ 1509061 h 1857895"/>
              <a:gd name="connsiteX6" fmla="*/ 1055 w 4665998"/>
              <a:gd name="connsiteY6" fmla="*/ 1404234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71408 w 4665998"/>
              <a:gd name="connsiteY4" fmla="*/ 1536270 h 1857895"/>
              <a:gd name="connsiteX5" fmla="*/ 77193 w 4665998"/>
              <a:gd name="connsiteY5" fmla="*/ 1464611 h 1857895"/>
              <a:gd name="connsiteX6" fmla="*/ 1055 w 4665998"/>
              <a:gd name="connsiteY6" fmla="*/ 1404234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68233 w 4665998"/>
              <a:gd name="connsiteY4" fmla="*/ 1479120 h 1857895"/>
              <a:gd name="connsiteX5" fmla="*/ 77193 w 4665998"/>
              <a:gd name="connsiteY5" fmla="*/ 1464611 h 1857895"/>
              <a:gd name="connsiteX6" fmla="*/ 1055 w 4665998"/>
              <a:gd name="connsiteY6" fmla="*/ 1404234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68233 w 4665998"/>
              <a:gd name="connsiteY4" fmla="*/ 1479120 h 1857895"/>
              <a:gd name="connsiteX5" fmla="*/ 77193 w 4665998"/>
              <a:gd name="connsiteY5" fmla="*/ 1464611 h 1857895"/>
              <a:gd name="connsiteX6" fmla="*/ 1055 w 4665998"/>
              <a:gd name="connsiteY6" fmla="*/ 1404234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68233 w 4665998"/>
              <a:gd name="connsiteY4" fmla="*/ 1479120 h 1857895"/>
              <a:gd name="connsiteX5" fmla="*/ 64493 w 4665998"/>
              <a:gd name="connsiteY5" fmla="*/ 1474136 h 1857895"/>
              <a:gd name="connsiteX6" fmla="*/ 1055 w 4665998"/>
              <a:gd name="connsiteY6" fmla="*/ 1404234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68233 w 4665998"/>
              <a:gd name="connsiteY4" fmla="*/ 1479120 h 1857895"/>
              <a:gd name="connsiteX5" fmla="*/ 64493 w 4665998"/>
              <a:gd name="connsiteY5" fmla="*/ 1474136 h 1857895"/>
              <a:gd name="connsiteX6" fmla="*/ 1055 w 4665998"/>
              <a:gd name="connsiteY6" fmla="*/ 1404234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68233 w 4665998"/>
              <a:gd name="connsiteY4" fmla="*/ 1479120 h 1857895"/>
              <a:gd name="connsiteX5" fmla="*/ 64493 w 4665998"/>
              <a:gd name="connsiteY5" fmla="*/ 1474136 h 1857895"/>
              <a:gd name="connsiteX6" fmla="*/ 1055 w 4665998"/>
              <a:gd name="connsiteY6" fmla="*/ 1404234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68233 w 4665998"/>
              <a:gd name="connsiteY4" fmla="*/ 1488645 h 1857895"/>
              <a:gd name="connsiteX5" fmla="*/ 64493 w 4665998"/>
              <a:gd name="connsiteY5" fmla="*/ 1474136 h 1857895"/>
              <a:gd name="connsiteX6" fmla="*/ 1055 w 4665998"/>
              <a:gd name="connsiteY6" fmla="*/ 1404234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  <a:gd name="connsiteX0" fmla="*/ 3551257 w 4665998"/>
              <a:gd name="connsiteY0" fmla="*/ 0 h 1857895"/>
              <a:gd name="connsiteX1" fmla="*/ 4665998 w 4665998"/>
              <a:gd name="connsiteY1" fmla="*/ 928947 h 1857895"/>
              <a:gd name="connsiteX2" fmla="*/ 3551257 w 4665998"/>
              <a:gd name="connsiteY2" fmla="*/ 1857895 h 1857895"/>
              <a:gd name="connsiteX3" fmla="*/ 3551257 w 4665998"/>
              <a:gd name="connsiteY3" fmla="*/ 1536270 h 1857895"/>
              <a:gd name="connsiteX4" fmla="*/ 268233 w 4665998"/>
              <a:gd name="connsiteY4" fmla="*/ 1488645 h 1857895"/>
              <a:gd name="connsiteX5" fmla="*/ 64493 w 4665998"/>
              <a:gd name="connsiteY5" fmla="*/ 1474136 h 1857895"/>
              <a:gd name="connsiteX6" fmla="*/ 1055 w 4665998"/>
              <a:gd name="connsiteY6" fmla="*/ 1404234 h 1857895"/>
              <a:gd name="connsiteX7" fmla="*/ 611 w 4665998"/>
              <a:gd name="connsiteY7" fmla="*/ 1305573 h 1857895"/>
              <a:gd name="connsiteX8" fmla="*/ 611 w 4665998"/>
              <a:gd name="connsiteY8" fmla="*/ 260091 h 1857895"/>
              <a:gd name="connsiteX9" fmla="*/ 200636 w 4665998"/>
              <a:gd name="connsiteY9" fmla="*/ 312252 h 1857895"/>
              <a:gd name="connsiteX10" fmla="*/ 546069 w 4665998"/>
              <a:gd name="connsiteY10" fmla="*/ 307173 h 1857895"/>
              <a:gd name="connsiteX11" fmla="*/ 3551257 w 4665998"/>
              <a:gd name="connsiteY11" fmla="*/ 321625 h 1857895"/>
              <a:gd name="connsiteX12" fmla="*/ 3551257 w 4665998"/>
              <a:gd name="connsiteY12" fmla="*/ 0 h 1857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65998" h="1857895">
                <a:moveTo>
                  <a:pt x="3551257" y="0"/>
                </a:moveTo>
                <a:lnTo>
                  <a:pt x="4665998" y="928947"/>
                </a:lnTo>
                <a:lnTo>
                  <a:pt x="3551257" y="1857895"/>
                </a:lnTo>
                <a:lnTo>
                  <a:pt x="3551257" y="1536270"/>
                </a:lnTo>
                <a:lnTo>
                  <a:pt x="268233" y="1488645"/>
                </a:lnTo>
                <a:cubicBezTo>
                  <a:pt x="192387" y="1498170"/>
                  <a:pt x="114197" y="1490947"/>
                  <a:pt x="64493" y="1474136"/>
                </a:cubicBezTo>
                <a:cubicBezTo>
                  <a:pt x="14772" y="1444485"/>
                  <a:pt x="6326" y="1446585"/>
                  <a:pt x="1055" y="1404234"/>
                </a:cubicBezTo>
                <a:lnTo>
                  <a:pt x="611" y="1305573"/>
                </a:lnTo>
                <a:cubicBezTo>
                  <a:pt x="2728" y="960254"/>
                  <a:pt x="-1506" y="605410"/>
                  <a:pt x="611" y="260091"/>
                </a:cubicBezTo>
                <a:cubicBezTo>
                  <a:pt x="95861" y="293353"/>
                  <a:pt x="133961" y="294865"/>
                  <a:pt x="200636" y="312252"/>
                </a:cubicBezTo>
                <a:lnTo>
                  <a:pt x="546069" y="307173"/>
                </a:lnTo>
                <a:lnTo>
                  <a:pt x="3551257" y="321625"/>
                </a:lnTo>
                <a:lnTo>
                  <a:pt x="3551257" y="0"/>
                </a:lnTo>
                <a:close/>
              </a:path>
            </a:pathLst>
          </a:cu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375410"/>
            <a:endParaRPr lang="zh-CN" alt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个人工作总结和反思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CA76500C-2332-4F03-816A-E3C8E7C87D9F}"/>
              </a:ext>
            </a:extLst>
          </p:cNvPr>
          <p:cNvGrpSpPr/>
          <p:nvPr/>
        </p:nvGrpSpPr>
        <p:grpSpPr>
          <a:xfrm>
            <a:off x="2888680" y="4224007"/>
            <a:ext cx="2920083" cy="791122"/>
            <a:chOff x="-94765" y="1931934"/>
            <a:chExt cx="2920083" cy="791122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E92F067-4AB3-BC16-FA00-23AD0C07ED7D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05AC459-46EE-3B8B-4E89-5A7341AD0751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D384E1E0-509D-D69B-ED4B-1ADCF888E845}"/>
              </a:ext>
            </a:extLst>
          </p:cNvPr>
          <p:cNvGrpSpPr/>
          <p:nvPr/>
        </p:nvGrpSpPr>
        <p:grpSpPr>
          <a:xfrm>
            <a:off x="6435854" y="4543511"/>
            <a:ext cx="2921965" cy="791122"/>
            <a:chOff x="-602899" y="1931934"/>
            <a:chExt cx="2921965" cy="791122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E1AFCD5E-45A1-9DEE-5193-5DAA310C51D8}"/>
                </a:ext>
              </a:extLst>
            </p:cNvPr>
            <p:cNvSpPr txBox="1"/>
            <p:nvPr/>
          </p:nvSpPr>
          <p:spPr>
            <a:xfrm>
              <a:off x="-602899" y="2190603"/>
              <a:ext cx="292008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549C361A-B3F6-0E79-F1FD-7282D971D3D2}"/>
                </a:ext>
              </a:extLst>
            </p:cNvPr>
            <p:cNvSpPr txBox="1"/>
            <p:nvPr/>
          </p:nvSpPr>
          <p:spPr>
            <a:xfrm>
              <a:off x="83499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31" name="Rounded Rectangle 94">
            <a:extLst>
              <a:ext uri="{FF2B5EF4-FFF2-40B4-BE49-F238E27FC236}">
                <a16:creationId xmlns:a16="http://schemas.microsoft.com/office/drawing/2014/main" id="{BA19695B-6809-7656-8698-ADED31B3C437}"/>
              </a:ext>
            </a:extLst>
          </p:cNvPr>
          <p:cNvSpPr/>
          <p:nvPr/>
        </p:nvSpPr>
        <p:spPr>
          <a:xfrm>
            <a:off x="2531269" y="2613527"/>
            <a:ext cx="3393281" cy="369332"/>
          </a:xfrm>
          <a:prstGeom prst="roundRect">
            <a:avLst>
              <a:gd name="adj" fmla="val 0"/>
            </a:avLst>
          </a:pr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8693745-7C7E-4188-57C6-9BE0BD3CE5E3}"/>
              </a:ext>
            </a:extLst>
          </p:cNvPr>
          <p:cNvGrpSpPr/>
          <p:nvPr/>
        </p:nvGrpSpPr>
        <p:grpSpPr>
          <a:xfrm>
            <a:off x="2767867" y="2643103"/>
            <a:ext cx="2920083" cy="905422"/>
            <a:chOff x="-94765" y="1931934"/>
            <a:chExt cx="2920083" cy="905422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ACBE75E-B9B6-AA3F-C3CB-AABDBEC7CFB0}"/>
                </a:ext>
              </a:extLst>
            </p:cNvPr>
            <p:cNvSpPr txBox="1"/>
            <p:nvPr/>
          </p:nvSpPr>
          <p:spPr>
            <a:xfrm>
              <a:off x="-94765" y="23049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F7B7AEAD-4EA5-3D96-10EB-EA9C0EC60395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39" name="Rounded Rectangle 94">
            <a:extLst>
              <a:ext uri="{FF2B5EF4-FFF2-40B4-BE49-F238E27FC236}">
                <a16:creationId xmlns:a16="http://schemas.microsoft.com/office/drawing/2014/main" id="{2DEBDEFB-CF9B-EE65-2983-44B5E3D3B04A}"/>
              </a:ext>
            </a:extLst>
          </p:cNvPr>
          <p:cNvSpPr/>
          <p:nvPr/>
        </p:nvSpPr>
        <p:spPr>
          <a:xfrm>
            <a:off x="6267452" y="2613527"/>
            <a:ext cx="3393281" cy="369332"/>
          </a:xfrm>
          <a:prstGeom prst="roundRect">
            <a:avLst>
              <a:gd name="adj" fmla="val 0"/>
            </a:avLst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C33C13C-1B61-8D96-D9D4-5BD8E43B7385}"/>
              </a:ext>
            </a:extLst>
          </p:cNvPr>
          <p:cNvGrpSpPr/>
          <p:nvPr/>
        </p:nvGrpSpPr>
        <p:grpSpPr>
          <a:xfrm>
            <a:off x="6504050" y="2643103"/>
            <a:ext cx="2920083" cy="905422"/>
            <a:chOff x="-94765" y="1931934"/>
            <a:chExt cx="2920083" cy="905422"/>
          </a:xfrm>
        </p:grpSpPr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CD7C8EA6-A278-9E96-BBC8-7BFA74725B4D}"/>
                </a:ext>
              </a:extLst>
            </p:cNvPr>
            <p:cNvSpPr txBox="1"/>
            <p:nvPr/>
          </p:nvSpPr>
          <p:spPr>
            <a:xfrm>
              <a:off x="-94765" y="23049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A8747001-0D05-5D0D-34C7-4E15DA8159C1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46" name="Rounded Rectangle 94">
            <a:extLst>
              <a:ext uri="{FF2B5EF4-FFF2-40B4-BE49-F238E27FC236}">
                <a16:creationId xmlns:a16="http://schemas.microsoft.com/office/drawing/2014/main" id="{643AF4DF-D69D-1B98-FB78-666F4FDA14EC}"/>
              </a:ext>
            </a:extLst>
          </p:cNvPr>
          <p:cNvSpPr/>
          <p:nvPr/>
        </p:nvSpPr>
        <p:spPr>
          <a:xfrm>
            <a:off x="1725463" y="1404481"/>
            <a:ext cx="4199088" cy="1206143"/>
          </a:xfrm>
          <a:prstGeom prst="roundRect">
            <a:avLst>
              <a:gd name="adj" fmla="val 0"/>
            </a:avLst>
          </a:prstGeom>
          <a:blipFill dpi="0" rotWithShape="1">
            <a:blip r:embed="rId3"/>
            <a:srcRect/>
            <a:tile tx="0" ty="-117475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7" name="Rounded Rectangle 94">
            <a:extLst>
              <a:ext uri="{FF2B5EF4-FFF2-40B4-BE49-F238E27FC236}">
                <a16:creationId xmlns:a16="http://schemas.microsoft.com/office/drawing/2014/main" id="{59BE28BF-2EBF-40E2-0B32-B2C1AA4BC7AB}"/>
              </a:ext>
            </a:extLst>
          </p:cNvPr>
          <p:cNvSpPr/>
          <p:nvPr/>
        </p:nvSpPr>
        <p:spPr>
          <a:xfrm>
            <a:off x="6267451" y="1404481"/>
            <a:ext cx="4257914" cy="1206143"/>
          </a:xfrm>
          <a:prstGeom prst="roundRect">
            <a:avLst>
              <a:gd name="adj" fmla="val 0"/>
            </a:avLst>
          </a:prstGeom>
          <a:blipFill dpi="0" rotWithShape="1">
            <a:blip r:embed="rId4"/>
            <a:srcRect/>
            <a:tile tx="0" ty="-117475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2928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个人工作总结和反思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5FA8D00C-1E84-ABA8-36BA-F4AC2943F4A5}"/>
              </a:ext>
            </a:extLst>
          </p:cNvPr>
          <p:cNvSpPr/>
          <p:nvPr/>
        </p:nvSpPr>
        <p:spPr>
          <a:xfrm>
            <a:off x="1066102" y="1485244"/>
            <a:ext cx="5467088" cy="3996889"/>
          </a:xfrm>
          <a:custGeom>
            <a:avLst/>
            <a:gdLst>
              <a:gd name="connsiteX0" fmla="*/ 2734029 w 5467088"/>
              <a:gd name="connsiteY0" fmla="*/ 0 h 3996889"/>
              <a:gd name="connsiteX1" fmla="*/ 4046204 w 5467088"/>
              <a:gd name="connsiteY1" fmla="*/ 1312174 h 3996889"/>
              <a:gd name="connsiteX2" fmla="*/ 3699491 w 5467088"/>
              <a:gd name="connsiteY2" fmla="*/ 2195758 h 3996889"/>
              <a:gd name="connsiteX3" fmla="*/ 3659095 w 5467088"/>
              <a:gd name="connsiteY3" fmla="*/ 2234555 h 3996889"/>
              <a:gd name="connsiteX4" fmla="*/ 3586014 w 5467088"/>
              <a:gd name="connsiteY4" fmla="*/ 2328441 h 3996889"/>
              <a:gd name="connsiteX5" fmla="*/ 3482840 w 5467088"/>
              <a:gd name="connsiteY5" fmla="*/ 2684713 h 3996889"/>
              <a:gd name="connsiteX6" fmla="*/ 4154914 w 5467088"/>
              <a:gd name="connsiteY6" fmla="*/ 3356786 h 3996889"/>
              <a:gd name="connsiteX7" fmla="*/ 4826987 w 5467088"/>
              <a:gd name="connsiteY7" fmla="*/ 2684713 h 3996889"/>
              <a:gd name="connsiteX8" fmla="*/ 4154914 w 5467088"/>
              <a:gd name="connsiteY8" fmla="*/ 2012639 h 3996889"/>
              <a:gd name="connsiteX9" fmla="*/ 3908324 w 5467088"/>
              <a:gd name="connsiteY9" fmla="*/ 2060295 h 3996889"/>
              <a:gd name="connsiteX10" fmla="*/ 4150926 w 5467088"/>
              <a:gd name="connsiteY10" fmla="*/ 1372739 h 3996889"/>
              <a:gd name="connsiteX11" fmla="*/ 4154914 w 5467088"/>
              <a:gd name="connsiteY11" fmla="*/ 1372538 h 3996889"/>
              <a:gd name="connsiteX12" fmla="*/ 5467088 w 5467088"/>
              <a:gd name="connsiteY12" fmla="*/ 2684713 h 3996889"/>
              <a:gd name="connsiteX13" fmla="*/ 4154914 w 5467088"/>
              <a:gd name="connsiteY13" fmla="*/ 3996887 h 3996889"/>
              <a:gd name="connsiteX14" fmla="*/ 2842739 w 5467088"/>
              <a:gd name="connsiteY14" fmla="*/ 2684713 h 3996889"/>
              <a:gd name="connsiteX15" fmla="*/ 3031284 w 5467088"/>
              <a:gd name="connsiteY15" fmla="*/ 2011146 h 3996889"/>
              <a:gd name="connsiteX16" fmla="*/ 3157554 w 5467088"/>
              <a:gd name="connsiteY16" fmla="*/ 1842462 h 3996889"/>
              <a:gd name="connsiteX17" fmla="*/ 3150784 w 5467088"/>
              <a:gd name="connsiteY17" fmla="*/ 1835647 h 3996889"/>
              <a:gd name="connsiteX18" fmla="*/ 3406103 w 5467088"/>
              <a:gd name="connsiteY18" fmla="*/ 1312174 h 3996889"/>
              <a:gd name="connsiteX19" fmla="*/ 2734029 w 5467088"/>
              <a:gd name="connsiteY19" fmla="*/ 640101 h 3996889"/>
              <a:gd name="connsiteX20" fmla="*/ 2061956 w 5467088"/>
              <a:gd name="connsiteY20" fmla="*/ 1312174 h 3996889"/>
              <a:gd name="connsiteX21" fmla="*/ 2305476 w 5467088"/>
              <a:gd name="connsiteY21" fmla="*/ 1825912 h 3996889"/>
              <a:gd name="connsiteX22" fmla="*/ 2300405 w 5467088"/>
              <a:gd name="connsiteY22" fmla="*/ 1831160 h 3996889"/>
              <a:gd name="connsiteX23" fmla="*/ 2430255 w 5467088"/>
              <a:gd name="connsiteY23" fmla="*/ 2001632 h 3996889"/>
              <a:gd name="connsiteX24" fmla="*/ 2624349 w 5467088"/>
              <a:gd name="connsiteY24" fmla="*/ 2684714 h 3996889"/>
              <a:gd name="connsiteX25" fmla="*/ 1312174 w 5467088"/>
              <a:gd name="connsiteY25" fmla="*/ 3996889 h 3996889"/>
              <a:gd name="connsiteX26" fmla="*/ 0 w 5467088"/>
              <a:gd name="connsiteY26" fmla="*/ 2684714 h 3996889"/>
              <a:gd name="connsiteX27" fmla="*/ 1306021 w 5467088"/>
              <a:gd name="connsiteY27" fmla="*/ 1372850 h 3996889"/>
              <a:gd name="connsiteX28" fmla="*/ 1545130 w 5467088"/>
              <a:gd name="connsiteY28" fmla="*/ 2055494 h 3996889"/>
              <a:gd name="connsiteX29" fmla="*/ 1312174 w 5467088"/>
              <a:gd name="connsiteY29" fmla="*/ 2012641 h 3996889"/>
              <a:gd name="connsiteX30" fmla="*/ 640101 w 5467088"/>
              <a:gd name="connsiteY30" fmla="*/ 2684714 h 3996889"/>
              <a:gd name="connsiteX31" fmla="*/ 1312174 w 5467088"/>
              <a:gd name="connsiteY31" fmla="*/ 3356788 h 3996889"/>
              <a:gd name="connsiteX32" fmla="*/ 1984248 w 5467088"/>
              <a:gd name="connsiteY32" fmla="*/ 2684714 h 3996889"/>
              <a:gd name="connsiteX33" fmla="*/ 1879380 w 5467088"/>
              <a:gd name="connsiteY33" fmla="*/ 2325570 h 3996889"/>
              <a:gd name="connsiteX34" fmla="*/ 1804882 w 5467088"/>
              <a:gd name="connsiteY34" fmla="*/ 2230748 h 3996889"/>
              <a:gd name="connsiteX35" fmla="*/ 1764629 w 5467088"/>
              <a:gd name="connsiteY35" fmla="*/ 2191686 h 3996889"/>
              <a:gd name="connsiteX36" fmla="*/ 1421855 w 5467088"/>
              <a:gd name="connsiteY36" fmla="*/ 1312174 h 3996889"/>
              <a:gd name="connsiteX37" fmla="*/ 2734029 w 5467088"/>
              <a:gd name="connsiteY37" fmla="*/ 0 h 3996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5467088" h="3996889">
                <a:moveTo>
                  <a:pt x="2734029" y="0"/>
                </a:moveTo>
                <a:cubicBezTo>
                  <a:pt x="3458724" y="0"/>
                  <a:pt x="4046204" y="587480"/>
                  <a:pt x="4046204" y="1312174"/>
                </a:cubicBezTo>
                <a:cubicBezTo>
                  <a:pt x="4046204" y="1653766"/>
                  <a:pt x="3915678" y="1964872"/>
                  <a:pt x="3699491" y="2195758"/>
                </a:cubicBezTo>
                <a:lnTo>
                  <a:pt x="3659095" y="2234555"/>
                </a:lnTo>
                <a:lnTo>
                  <a:pt x="3586014" y="2328441"/>
                </a:lnTo>
                <a:cubicBezTo>
                  <a:pt x="3520393" y="2431232"/>
                  <a:pt x="3482840" y="2553587"/>
                  <a:pt x="3482840" y="2684713"/>
                </a:cubicBezTo>
                <a:cubicBezTo>
                  <a:pt x="3482840" y="3055889"/>
                  <a:pt x="3783738" y="3356786"/>
                  <a:pt x="4154914" y="3356786"/>
                </a:cubicBezTo>
                <a:cubicBezTo>
                  <a:pt x="4526090" y="3356786"/>
                  <a:pt x="4826987" y="3055889"/>
                  <a:pt x="4826987" y="2684713"/>
                </a:cubicBezTo>
                <a:cubicBezTo>
                  <a:pt x="4826987" y="2313537"/>
                  <a:pt x="4526090" y="2012639"/>
                  <a:pt x="4154914" y="2012639"/>
                </a:cubicBezTo>
                <a:cubicBezTo>
                  <a:pt x="4067687" y="2012639"/>
                  <a:pt x="3984342" y="2029257"/>
                  <a:pt x="3908324" y="2060295"/>
                </a:cubicBezTo>
                <a:cubicBezTo>
                  <a:pt x="4050918" y="1865877"/>
                  <a:pt x="4138756" y="1629225"/>
                  <a:pt x="4150926" y="1372739"/>
                </a:cubicBezTo>
                <a:cubicBezTo>
                  <a:pt x="4152254" y="1372541"/>
                  <a:pt x="4153583" y="1372538"/>
                  <a:pt x="4154914" y="1372538"/>
                </a:cubicBezTo>
                <a:cubicBezTo>
                  <a:pt x="4879608" y="1372538"/>
                  <a:pt x="5467088" y="1960018"/>
                  <a:pt x="5467088" y="2684713"/>
                </a:cubicBezTo>
                <a:cubicBezTo>
                  <a:pt x="5467088" y="3409407"/>
                  <a:pt x="4879608" y="3996887"/>
                  <a:pt x="4154914" y="3996887"/>
                </a:cubicBezTo>
                <a:cubicBezTo>
                  <a:pt x="3430219" y="3996887"/>
                  <a:pt x="2842739" y="3409407"/>
                  <a:pt x="2842739" y="2684713"/>
                </a:cubicBezTo>
                <a:cubicBezTo>
                  <a:pt x="2842739" y="2437813"/>
                  <a:pt x="2910930" y="2206840"/>
                  <a:pt x="3031284" y="2011146"/>
                </a:cubicBezTo>
                <a:lnTo>
                  <a:pt x="3157554" y="1842462"/>
                </a:lnTo>
                <a:lnTo>
                  <a:pt x="3150784" y="1835647"/>
                </a:lnTo>
                <a:cubicBezTo>
                  <a:pt x="3307112" y="1714847"/>
                  <a:pt x="3406103" y="1525071"/>
                  <a:pt x="3406103" y="1312174"/>
                </a:cubicBezTo>
                <a:cubicBezTo>
                  <a:pt x="3406103" y="940998"/>
                  <a:pt x="3105206" y="640101"/>
                  <a:pt x="2734029" y="640101"/>
                </a:cubicBezTo>
                <a:cubicBezTo>
                  <a:pt x="2362853" y="640101"/>
                  <a:pt x="2061956" y="940998"/>
                  <a:pt x="2061956" y="1312174"/>
                </a:cubicBezTo>
                <a:cubicBezTo>
                  <a:pt x="2061956" y="1519549"/>
                  <a:pt x="2155879" y="1704988"/>
                  <a:pt x="2305476" y="1825912"/>
                </a:cubicBezTo>
                <a:lnTo>
                  <a:pt x="2300405" y="1831160"/>
                </a:lnTo>
                <a:lnTo>
                  <a:pt x="2430255" y="2001632"/>
                </a:lnTo>
                <a:cubicBezTo>
                  <a:pt x="2553967" y="2199481"/>
                  <a:pt x="2624349" y="2433878"/>
                  <a:pt x="2624349" y="2684714"/>
                </a:cubicBezTo>
                <a:cubicBezTo>
                  <a:pt x="2624349" y="3409409"/>
                  <a:pt x="2036869" y="3996889"/>
                  <a:pt x="1312174" y="3996889"/>
                </a:cubicBezTo>
                <a:cubicBezTo>
                  <a:pt x="587480" y="3996889"/>
                  <a:pt x="0" y="3409409"/>
                  <a:pt x="0" y="2684714"/>
                </a:cubicBezTo>
                <a:cubicBezTo>
                  <a:pt x="0" y="1962073"/>
                  <a:pt x="584157" y="1375869"/>
                  <a:pt x="1306021" y="1372850"/>
                </a:cubicBezTo>
                <a:cubicBezTo>
                  <a:pt x="1318116" y="1627175"/>
                  <a:pt x="1404618" y="1861998"/>
                  <a:pt x="1545130" y="2055494"/>
                </a:cubicBezTo>
                <a:cubicBezTo>
                  <a:pt x="1472944" y="2027364"/>
                  <a:pt x="1394278" y="2012641"/>
                  <a:pt x="1312174" y="2012641"/>
                </a:cubicBezTo>
                <a:cubicBezTo>
                  <a:pt x="940999" y="2012641"/>
                  <a:pt x="640101" y="2313538"/>
                  <a:pt x="640101" y="2684714"/>
                </a:cubicBezTo>
                <a:cubicBezTo>
                  <a:pt x="640101" y="3055890"/>
                  <a:pt x="940999" y="3356788"/>
                  <a:pt x="1312174" y="3356788"/>
                </a:cubicBezTo>
                <a:cubicBezTo>
                  <a:pt x="1683350" y="3356788"/>
                  <a:pt x="1984248" y="3055890"/>
                  <a:pt x="1984248" y="2684714"/>
                </a:cubicBezTo>
                <a:cubicBezTo>
                  <a:pt x="1984248" y="2552399"/>
                  <a:pt x="1946011" y="2429015"/>
                  <a:pt x="1879380" y="2325570"/>
                </a:cubicBezTo>
                <a:lnTo>
                  <a:pt x="1804882" y="2230748"/>
                </a:lnTo>
                <a:lnTo>
                  <a:pt x="1764629" y="2191686"/>
                </a:lnTo>
                <a:cubicBezTo>
                  <a:pt x="1550820" y="1961139"/>
                  <a:pt x="1421855" y="1651718"/>
                  <a:pt x="1421855" y="1312174"/>
                </a:cubicBezTo>
                <a:cubicBezTo>
                  <a:pt x="1421855" y="587480"/>
                  <a:pt x="2009335" y="0"/>
                  <a:pt x="2734029" y="0"/>
                </a:cubicBezTo>
                <a:close/>
              </a:path>
            </a:pathLst>
          </a:custGeom>
          <a:solidFill>
            <a:srgbClr val="F7F7EC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5" name="직사각형 153">
            <a:extLst>
              <a:ext uri="{FF2B5EF4-FFF2-40B4-BE49-F238E27FC236}">
                <a16:creationId xmlns:a16="http://schemas.microsoft.com/office/drawing/2014/main" id="{2C033EB2-5287-DF67-BEBC-0350A397AED7}"/>
              </a:ext>
            </a:extLst>
          </p:cNvPr>
          <p:cNvSpPr/>
          <p:nvPr/>
        </p:nvSpPr>
        <p:spPr bwMode="auto">
          <a:xfrm>
            <a:off x="3573117" y="2596079"/>
            <a:ext cx="5245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직사각형 153">
            <a:extLst>
              <a:ext uri="{FF2B5EF4-FFF2-40B4-BE49-F238E27FC236}">
                <a16:creationId xmlns:a16="http://schemas.microsoft.com/office/drawing/2014/main" id="{03E3230D-DEA2-DB58-2CCE-1C29152F105D}"/>
              </a:ext>
            </a:extLst>
          </p:cNvPr>
          <p:cNvSpPr/>
          <p:nvPr/>
        </p:nvSpPr>
        <p:spPr bwMode="auto">
          <a:xfrm>
            <a:off x="2130834" y="4005447"/>
            <a:ext cx="5245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직사각형 153">
            <a:extLst>
              <a:ext uri="{FF2B5EF4-FFF2-40B4-BE49-F238E27FC236}">
                <a16:creationId xmlns:a16="http://schemas.microsoft.com/office/drawing/2014/main" id="{BEF020CA-224A-C6D4-FA9F-5C2B0D18C6DA}"/>
              </a:ext>
            </a:extLst>
          </p:cNvPr>
          <p:cNvSpPr/>
          <p:nvPr/>
        </p:nvSpPr>
        <p:spPr bwMode="auto">
          <a:xfrm>
            <a:off x="4970405" y="4006296"/>
            <a:ext cx="5245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Freeform 37">
            <a:extLst>
              <a:ext uri="{FF2B5EF4-FFF2-40B4-BE49-F238E27FC236}">
                <a16:creationId xmlns:a16="http://schemas.microsoft.com/office/drawing/2014/main" id="{3D1B875F-A3A8-2502-E3D6-A8DBF9A09C8A}"/>
              </a:ext>
            </a:extLst>
          </p:cNvPr>
          <p:cNvSpPr>
            <a:spLocks noEditPoints="1"/>
          </p:cNvSpPr>
          <p:nvPr/>
        </p:nvSpPr>
        <p:spPr bwMode="auto">
          <a:xfrm>
            <a:off x="3549960" y="1630684"/>
            <a:ext cx="467393" cy="388641"/>
          </a:xfrm>
          <a:custGeom>
            <a:avLst/>
            <a:gdLst>
              <a:gd name="T0" fmla="*/ 274 w 309"/>
              <a:gd name="T1" fmla="*/ 0 h 257"/>
              <a:gd name="T2" fmla="*/ 309 w 309"/>
              <a:gd name="T3" fmla="*/ 34 h 257"/>
              <a:gd name="T4" fmla="*/ 299 w 309"/>
              <a:gd name="T5" fmla="*/ 129 h 257"/>
              <a:gd name="T6" fmla="*/ 247 w 309"/>
              <a:gd name="T7" fmla="*/ 139 h 257"/>
              <a:gd name="T8" fmla="*/ 195 w 309"/>
              <a:gd name="T9" fmla="*/ 202 h 257"/>
              <a:gd name="T10" fmla="*/ 195 w 309"/>
              <a:gd name="T11" fmla="*/ 139 h 257"/>
              <a:gd name="T12" fmla="*/ 168 w 309"/>
              <a:gd name="T13" fmla="*/ 123 h 257"/>
              <a:gd name="T14" fmla="*/ 211 w 309"/>
              <a:gd name="T15" fmla="*/ 123 h 257"/>
              <a:gd name="T16" fmla="*/ 211 w 309"/>
              <a:gd name="T17" fmla="*/ 157 h 257"/>
              <a:gd name="T18" fmla="*/ 239 w 309"/>
              <a:gd name="T19" fmla="*/ 123 h 257"/>
              <a:gd name="T20" fmla="*/ 274 w 309"/>
              <a:gd name="T21" fmla="*/ 123 h 257"/>
              <a:gd name="T22" fmla="*/ 293 w 309"/>
              <a:gd name="T23" fmla="*/ 104 h 257"/>
              <a:gd name="T24" fmla="*/ 287 w 309"/>
              <a:gd name="T25" fmla="*/ 21 h 257"/>
              <a:gd name="T26" fmla="*/ 102 w 309"/>
              <a:gd name="T27" fmla="*/ 16 h 257"/>
              <a:gd name="T28" fmla="*/ 83 w 309"/>
              <a:gd name="T29" fmla="*/ 34 h 257"/>
              <a:gd name="T30" fmla="*/ 76 w 309"/>
              <a:gd name="T31" fmla="*/ 118 h 257"/>
              <a:gd name="T32" fmla="*/ 67 w 309"/>
              <a:gd name="T33" fmla="*/ 104 h 257"/>
              <a:gd name="T34" fmla="*/ 77 w 309"/>
              <a:gd name="T35" fmla="*/ 10 h 257"/>
              <a:gd name="T36" fmla="*/ 44 w 309"/>
              <a:gd name="T37" fmla="*/ 115 h 257"/>
              <a:gd name="T38" fmla="*/ 44 w 309"/>
              <a:gd name="T39" fmla="*/ 171 h 257"/>
              <a:gd name="T40" fmla="*/ 44 w 309"/>
              <a:gd name="T41" fmla="*/ 115 h 257"/>
              <a:gd name="T42" fmla="*/ 88 w 309"/>
              <a:gd name="T43" fmla="*/ 123 h 257"/>
              <a:gd name="T44" fmla="*/ 156 w 309"/>
              <a:gd name="T45" fmla="*/ 123 h 257"/>
              <a:gd name="T46" fmla="*/ 92 w 309"/>
              <a:gd name="T47" fmla="*/ 250 h 257"/>
              <a:gd name="T48" fmla="*/ 96 w 309"/>
              <a:gd name="T49" fmla="*/ 201 h 257"/>
              <a:gd name="T50" fmla="*/ 96 w 309"/>
              <a:gd name="T51" fmla="*/ 257 h 257"/>
              <a:gd name="T52" fmla="*/ 149 w 309"/>
              <a:gd name="T53" fmla="*/ 250 h 257"/>
              <a:gd name="T54" fmla="*/ 153 w 309"/>
              <a:gd name="T55" fmla="*/ 201 h 257"/>
              <a:gd name="T56" fmla="*/ 175 w 309"/>
              <a:gd name="T57" fmla="*/ 250 h 257"/>
              <a:gd name="T58" fmla="*/ 153 w 309"/>
              <a:gd name="T59" fmla="*/ 161 h 257"/>
              <a:gd name="T60" fmla="*/ 70 w 309"/>
              <a:gd name="T61" fmla="*/ 183 h 257"/>
              <a:gd name="T62" fmla="*/ 92 w 309"/>
              <a:gd name="T63" fmla="*/ 250 h 257"/>
              <a:gd name="T64" fmla="*/ 19 w 309"/>
              <a:gd name="T65" fmla="*/ 207 h 257"/>
              <a:gd name="T66" fmla="*/ 22 w 309"/>
              <a:gd name="T67" fmla="*/ 248 h 257"/>
              <a:gd name="T68" fmla="*/ 58 w 309"/>
              <a:gd name="T69" fmla="*/ 252 h 257"/>
              <a:gd name="T70" fmla="*/ 59 w 309"/>
              <a:gd name="T71" fmla="*/ 175 h 257"/>
              <a:gd name="T72" fmla="*/ 0 w 309"/>
              <a:gd name="T73" fmla="*/ 193 h 257"/>
              <a:gd name="T74" fmla="*/ 19 w 309"/>
              <a:gd name="T75" fmla="*/ 248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09" h="257">
                <a:moveTo>
                  <a:pt x="102" y="0"/>
                </a:moveTo>
                <a:cubicBezTo>
                  <a:pt x="274" y="0"/>
                  <a:pt x="274" y="0"/>
                  <a:pt x="274" y="0"/>
                </a:cubicBezTo>
                <a:cubicBezTo>
                  <a:pt x="284" y="0"/>
                  <a:pt x="292" y="4"/>
                  <a:pt x="299" y="10"/>
                </a:cubicBezTo>
                <a:cubicBezTo>
                  <a:pt x="305" y="16"/>
                  <a:pt x="309" y="25"/>
                  <a:pt x="309" y="34"/>
                </a:cubicBezTo>
                <a:cubicBezTo>
                  <a:pt x="309" y="104"/>
                  <a:pt x="309" y="104"/>
                  <a:pt x="309" y="104"/>
                </a:cubicBezTo>
                <a:cubicBezTo>
                  <a:pt x="309" y="114"/>
                  <a:pt x="305" y="122"/>
                  <a:pt x="299" y="129"/>
                </a:cubicBezTo>
                <a:cubicBezTo>
                  <a:pt x="292" y="135"/>
                  <a:pt x="284" y="139"/>
                  <a:pt x="274" y="139"/>
                </a:cubicBezTo>
                <a:cubicBezTo>
                  <a:pt x="247" y="139"/>
                  <a:pt x="247" y="139"/>
                  <a:pt x="247" y="139"/>
                </a:cubicBezTo>
                <a:cubicBezTo>
                  <a:pt x="210" y="184"/>
                  <a:pt x="210" y="184"/>
                  <a:pt x="210" y="184"/>
                </a:cubicBezTo>
                <a:cubicBezTo>
                  <a:pt x="195" y="202"/>
                  <a:pt x="195" y="202"/>
                  <a:pt x="195" y="202"/>
                </a:cubicBezTo>
                <a:cubicBezTo>
                  <a:pt x="195" y="179"/>
                  <a:pt x="195" y="179"/>
                  <a:pt x="195" y="179"/>
                </a:cubicBezTo>
                <a:cubicBezTo>
                  <a:pt x="195" y="139"/>
                  <a:pt x="195" y="139"/>
                  <a:pt x="195" y="139"/>
                </a:cubicBezTo>
                <a:cubicBezTo>
                  <a:pt x="165" y="139"/>
                  <a:pt x="165" y="139"/>
                  <a:pt x="165" y="139"/>
                </a:cubicBezTo>
                <a:cubicBezTo>
                  <a:pt x="167" y="134"/>
                  <a:pt x="168" y="128"/>
                  <a:pt x="168" y="123"/>
                </a:cubicBezTo>
                <a:cubicBezTo>
                  <a:pt x="203" y="123"/>
                  <a:pt x="203" y="123"/>
                  <a:pt x="203" y="123"/>
                </a:cubicBezTo>
                <a:cubicBezTo>
                  <a:pt x="211" y="123"/>
                  <a:pt x="211" y="123"/>
                  <a:pt x="211" y="123"/>
                </a:cubicBezTo>
                <a:cubicBezTo>
                  <a:pt x="211" y="131"/>
                  <a:pt x="211" y="131"/>
                  <a:pt x="211" y="131"/>
                </a:cubicBezTo>
                <a:cubicBezTo>
                  <a:pt x="211" y="157"/>
                  <a:pt x="211" y="157"/>
                  <a:pt x="211" y="157"/>
                </a:cubicBezTo>
                <a:cubicBezTo>
                  <a:pt x="237" y="126"/>
                  <a:pt x="237" y="126"/>
                  <a:pt x="237" y="126"/>
                </a:cubicBezTo>
                <a:cubicBezTo>
                  <a:pt x="239" y="123"/>
                  <a:pt x="239" y="123"/>
                  <a:pt x="239" y="123"/>
                </a:cubicBezTo>
                <a:cubicBezTo>
                  <a:pt x="243" y="123"/>
                  <a:pt x="243" y="123"/>
                  <a:pt x="243" y="123"/>
                </a:cubicBezTo>
                <a:cubicBezTo>
                  <a:pt x="274" y="123"/>
                  <a:pt x="274" y="123"/>
                  <a:pt x="274" y="123"/>
                </a:cubicBezTo>
                <a:cubicBezTo>
                  <a:pt x="279" y="123"/>
                  <a:pt x="284" y="121"/>
                  <a:pt x="287" y="117"/>
                </a:cubicBezTo>
                <a:cubicBezTo>
                  <a:pt x="291" y="114"/>
                  <a:pt x="293" y="109"/>
                  <a:pt x="293" y="10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29"/>
                  <a:pt x="291" y="25"/>
                  <a:pt x="287" y="21"/>
                </a:cubicBezTo>
                <a:cubicBezTo>
                  <a:pt x="284" y="18"/>
                  <a:pt x="279" y="16"/>
                  <a:pt x="274" y="16"/>
                </a:cubicBezTo>
                <a:cubicBezTo>
                  <a:pt x="102" y="16"/>
                  <a:pt x="102" y="16"/>
                  <a:pt x="102" y="16"/>
                </a:cubicBezTo>
                <a:cubicBezTo>
                  <a:pt x="96" y="16"/>
                  <a:pt x="92" y="18"/>
                  <a:pt x="88" y="21"/>
                </a:cubicBezTo>
                <a:cubicBezTo>
                  <a:pt x="85" y="25"/>
                  <a:pt x="83" y="29"/>
                  <a:pt x="83" y="34"/>
                </a:cubicBezTo>
                <a:cubicBezTo>
                  <a:pt x="83" y="97"/>
                  <a:pt x="83" y="97"/>
                  <a:pt x="83" y="97"/>
                </a:cubicBezTo>
                <a:cubicBezTo>
                  <a:pt x="79" y="104"/>
                  <a:pt x="76" y="111"/>
                  <a:pt x="76" y="118"/>
                </a:cubicBezTo>
                <a:cubicBezTo>
                  <a:pt x="73" y="115"/>
                  <a:pt x="71" y="113"/>
                  <a:pt x="68" y="110"/>
                </a:cubicBezTo>
                <a:cubicBezTo>
                  <a:pt x="67" y="108"/>
                  <a:pt x="67" y="106"/>
                  <a:pt x="67" y="104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25"/>
                  <a:pt x="71" y="16"/>
                  <a:pt x="77" y="10"/>
                </a:cubicBezTo>
                <a:cubicBezTo>
                  <a:pt x="83" y="4"/>
                  <a:pt x="92" y="0"/>
                  <a:pt x="102" y="0"/>
                </a:cubicBezTo>
                <a:close/>
                <a:moveTo>
                  <a:pt x="44" y="115"/>
                </a:moveTo>
                <a:cubicBezTo>
                  <a:pt x="28" y="115"/>
                  <a:pt x="15" y="127"/>
                  <a:pt x="15" y="143"/>
                </a:cubicBezTo>
                <a:cubicBezTo>
                  <a:pt x="15" y="159"/>
                  <a:pt x="28" y="171"/>
                  <a:pt x="44" y="171"/>
                </a:cubicBezTo>
                <a:cubicBezTo>
                  <a:pt x="59" y="171"/>
                  <a:pt x="72" y="159"/>
                  <a:pt x="72" y="143"/>
                </a:cubicBezTo>
                <a:cubicBezTo>
                  <a:pt x="72" y="127"/>
                  <a:pt x="59" y="115"/>
                  <a:pt x="44" y="115"/>
                </a:cubicBezTo>
                <a:close/>
                <a:moveTo>
                  <a:pt x="122" y="88"/>
                </a:moveTo>
                <a:cubicBezTo>
                  <a:pt x="103" y="88"/>
                  <a:pt x="88" y="104"/>
                  <a:pt x="88" y="123"/>
                </a:cubicBezTo>
                <a:cubicBezTo>
                  <a:pt x="88" y="141"/>
                  <a:pt x="103" y="157"/>
                  <a:pt x="122" y="157"/>
                </a:cubicBezTo>
                <a:cubicBezTo>
                  <a:pt x="141" y="157"/>
                  <a:pt x="156" y="141"/>
                  <a:pt x="156" y="123"/>
                </a:cubicBezTo>
                <a:cubicBezTo>
                  <a:pt x="156" y="104"/>
                  <a:pt x="141" y="88"/>
                  <a:pt x="122" y="88"/>
                </a:cubicBezTo>
                <a:close/>
                <a:moveTo>
                  <a:pt x="92" y="250"/>
                </a:moveTo>
                <a:cubicBezTo>
                  <a:pt x="92" y="201"/>
                  <a:pt x="92" y="201"/>
                  <a:pt x="92" y="201"/>
                </a:cubicBezTo>
                <a:cubicBezTo>
                  <a:pt x="96" y="201"/>
                  <a:pt x="96" y="201"/>
                  <a:pt x="96" y="201"/>
                </a:cubicBezTo>
                <a:cubicBezTo>
                  <a:pt x="96" y="250"/>
                  <a:pt x="96" y="250"/>
                  <a:pt x="96" y="250"/>
                </a:cubicBezTo>
                <a:cubicBezTo>
                  <a:pt x="96" y="257"/>
                  <a:pt x="96" y="257"/>
                  <a:pt x="96" y="257"/>
                </a:cubicBezTo>
                <a:cubicBezTo>
                  <a:pt x="149" y="257"/>
                  <a:pt x="149" y="257"/>
                  <a:pt x="149" y="257"/>
                </a:cubicBezTo>
                <a:cubicBezTo>
                  <a:pt x="149" y="250"/>
                  <a:pt x="149" y="250"/>
                  <a:pt x="149" y="250"/>
                </a:cubicBezTo>
                <a:cubicBezTo>
                  <a:pt x="149" y="201"/>
                  <a:pt x="149" y="201"/>
                  <a:pt x="149" y="201"/>
                </a:cubicBezTo>
                <a:cubicBezTo>
                  <a:pt x="153" y="201"/>
                  <a:pt x="153" y="201"/>
                  <a:pt x="153" y="201"/>
                </a:cubicBezTo>
                <a:cubicBezTo>
                  <a:pt x="153" y="250"/>
                  <a:pt x="153" y="250"/>
                  <a:pt x="153" y="250"/>
                </a:cubicBezTo>
                <a:cubicBezTo>
                  <a:pt x="175" y="250"/>
                  <a:pt x="175" y="250"/>
                  <a:pt x="175" y="250"/>
                </a:cubicBezTo>
                <a:cubicBezTo>
                  <a:pt x="175" y="183"/>
                  <a:pt x="175" y="183"/>
                  <a:pt x="175" y="183"/>
                </a:cubicBezTo>
                <a:cubicBezTo>
                  <a:pt x="175" y="171"/>
                  <a:pt x="165" y="161"/>
                  <a:pt x="153" y="161"/>
                </a:cubicBezTo>
                <a:cubicBezTo>
                  <a:pt x="88" y="161"/>
                  <a:pt x="157" y="161"/>
                  <a:pt x="91" y="161"/>
                </a:cubicBezTo>
                <a:cubicBezTo>
                  <a:pt x="79" y="161"/>
                  <a:pt x="70" y="171"/>
                  <a:pt x="70" y="183"/>
                </a:cubicBezTo>
                <a:cubicBezTo>
                  <a:pt x="70" y="250"/>
                  <a:pt x="70" y="250"/>
                  <a:pt x="70" y="250"/>
                </a:cubicBezTo>
                <a:cubicBezTo>
                  <a:pt x="73" y="250"/>
                  <a:pt x="82" y="250"/>
                  <a:pt x="92" y="250"/>
                </a:cubicBezTo>
                <a:close/>
                <a:moveTo>
                  <a:pt x="19" y="248"/>
                </a:moveTo>
                <a:cubicBezTo>
                  <a:pt x="19" y="207"/>
                  <a:pt x="19" y="207"/>
                  <a:pt x="19" y="207"/>
                </a:cubicBezTo>
                <a:cubicBezTo>
                  <a:pt x="22" y="207"/>
                  <a:pt x="22" y="207"/>
                  <a:pt x="22" y="207"/>
                </a:cubicBezTo>
                <a:cubicBezTo>
                  <a:pt x="22" y="248"/>
                  <a:pt x="22" y="248"/>
                  <a:pt x="22" y="248"/>
                </a:cubicBezTo>
                <a:cubicBezTo>
                  <a:pt x="22" y="252"/>
                  <a:pt x="22" y="252"/>
                  <a:pt x="22" y="252"/>
                </a:cubicBezTo>
                <a:cubicBezTo>
                  <a:pt x="58" y="252"/>
                  <a:pt x="58" y="252"/>
                  <a:pt x="58" y="252"/>
                </a:cubicBezTo>
                <a:cubicBezTo>
                  <a:pt x="58" y="183"/>
                  <a:pt x="58" y="183"/>
                  <a:pt x="58" y="183"/>
                </a:cubicBezTo>
                <a:cubicBezTo>
                  <a:pt x="58" y="180"/>
                  <a:pt x="59" y="177"/>
                  <a:pt x="59" y="175"/>
                </a:cubicBezTo>
                <a:cubicBezTo>
                  <a:pt x="18" y="175"/>
                  <a:pt x="18" y="175"/>
                  <a:pt x="18" y="175"/>
                </a:cubicBezTo>
                <a:cubicBezTo>
                  <a:pt x="8" y="175"/>
                  <a:pt x="0" y="183"/>
                  <a:pt x="0" y="193"/>
                </a:cubicBezTo>
                <a:cubicBezTo>
                  <a:pt x="0" y="248"/>
                  <a:pt x="0" y="248"/>
                  <a:pt x="0" y="248"/>
                </a:cubicBezTo>
                <a:cubicBezTo>
                  <a:pt x="4" y="248"/>
                  <a:pt x="11" y="248"/>
                  <a:pt x="19" y="248"/>
                </a:cubicBezTo>
                <a:close/>
              </a:path>
            </a:pathLst>
          </a:custGeom>
          <a:solidFill>
            <a:srgbClr val="79976B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cs typeface="+mn-ea"/>
              <a:sym typeface="+mn-lt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51BD8FF-439F-4FAB-1606-EB5CAA636B9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0230" y="5003332"/>
            <a:ext cx="381496" cy="322339"/>
          </a:xfrm>
          <a:prstGeom prst="rect">
            <a:avLst/>
          </a:prstGeom>
          <a:solidFill>
            <a:srgbClr val="79976B"/>
          </a:solidFill>
          <a:effectLst/>
        </p:spPr>
      </p:pic>
      <p:sp>
        <p:nvSpPr>
          <p:cNvPr id="14" name="Freeform 47">
            <a:extLst>
              <a:ext uri="{FF2B5EF4-FFF2-40B4-BE49-F238E27FC236}">
                <a16:creationId xmlns:a16="http://schemas.microsoft.com/office/drawing/2014/main" id="{E5B68C75-DE90-99FF-3C18-657B64E83A6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970405" y="4950740"/>
            <a:ext cx="527119" cy="427523"/>
          </a:xfrm>
          <a:custGeom>
            <a:avLst/>
            <a:gdLst>
              <a:gd name="T0" fmla="*/ 214 w 329"/>
              <a:gd name="T1" fmla="*/ 10 h 267"/>
              <a:gd name="T2" fmla="*/ 297 w 329"/>
              <a:gd name="T3" fmla="*/ 115 h 267"/>
              <a:gd name="T4" fmla="*/ 221 w 329"/>
              <a:gd name="T5" fmla="*/ 247 h 267"/>
              <a:gd name="T6" fmla="*/ 137 w 329"/>
              <a:gd name="T7" fmla="*/ 265 h 267"/>
              <a:gd name="T8" fmla="*/ 128 w 329"/>
              <a:gd name="T9" fmla="*/ 256 h 267"/>
              <a:gd name="T10" fmla="*/ 113 w 329"/>
              <a:gd name="T11" fmla="*/ 170 h 267"/>
              <a:gd name="T12" fmla="*/ 11 w 329"/>
              <a:gd name="T13" fmla="*/ 151 h 267"/>
              <a:gd name="T14" fmla="*/ 11 w 329"/>
              <a:gd name="T15" fmla="*/ 10 h 267"/>
              <a:gd name="T16" fmla="*/ 227 w 329"/>
              <a:gd name="T17" fmla="*/ 195 h 267"/>
              <a:gd name="T18" fmla="*/ 227 w 329"/>
              <a:gd name="T19" fmla="*/ 187 h 267"/>
              <a:gd name="T20" fmla="*/ 292 w 329"/>
              <a:gd name="T21" fmla="*/ 176 h 267"/>
              <a:gd name="T22" fmla="*/ 227 w 329"/>
              <a:gd name="T23" fmla="*/ 149 h 267"/>
              <a:gd name="T24" fmla="*/ 292 w 329"/>
              <a:gd name="T25" fmla="*/ 149 h 267"/>
              <a:gd name="T26" fmla="*/ 126 w 329"/>
              <a:gd name="T27" fmla="*/ 86 h 267"/>
              <a:gd name="T28" fmla="*/ 126 w 329"/>
              <a:gd name="T29" fmla="*/ 77 h 267"/>
              <a:gd name="T30" fmla="*/ 192 w 329"/>
              <a:gd name="T31" fmla="*/ 67 h 267"/>
              <a:gd name="T32" fmla="*/ 126 w 329"/>
              <a:gd name="T33" fmla="*/ 39 h 267"/>
              <a:gd name="T34" fmla="*/ 192 w 329"/>
              <a:gd name="T35" fmla="*/ 39 h 267"/>
              <a:gd name="T36" fmla="*/ 58 w 329"/>
              <a:gd name="T37" fmla="*/ 36 h 267"/>
              <a:gd name="T38" fmla="*/ 77 w 329"/>
              <a:gd name="T39" fmla="*/ 83 h 267"/>
              <a:gd name="T40" fmla="*/ 96 w 329"/>
              <a:gd name="T41" fmla="*/ 36 h 267"/>
              <a:gd name="T42" fmla="*/ 70 w 329"/>
              <a:gd name="T43" fmla="*/ 124 h 267"/>
              <a:gd name="T44" fmla="*/ 77 w 329"/>
              <a:gd name="T45" fmla="*/ 95 h 267"/>
              <a:gd name="T46" fmla="*/ 73 w 329"/>
              <a:gd name="T47" fmla="*/ 94 h 267"/>
              <a:gd name="T48" fmla="*/ 81 w 329"/>
              <a:gd name="T49" fmla="*/ 93 h 267"/>
              <a:gd name="T50" fmla="*/ 88 w 329"/>
              <a:gd name="T51" fmla="*/ 85 h 267"/>
              <a:gd name="T52" fmla="*/ 65 w 329"/>
              <a:gd name="T53" fmla="*/ 85 h 267"/>
              <a:gd name="T54" fmla="*/ 81 w 329"/>
              <a:gd name="T55" fmla="*/ 45 h 267"/>
              <a:gd name="T56" fmla="*/ 53 w 329"/>
              <a:gd name="T57" fmla="*/ 56 h 267"/>
              <a:gd name="T58" fmla="*/ 94 w 329"/>
              <a:gd name="T59" fmla="*/ 72 h 267"/>
              <a:gd name="T60" fmla="*/ 94 w 329"/>
              <a:gd name="T61" fmla="*/ 50 h 267"/>
              <a:gd name="T62" fmla="*/ 224 w 329"/>
              <a:gd name="T63" fmla="*/ 126 h 267"/>
              <a:gd name="T64" fmla="*/ 186 w 329"/>
              <a:gd name="T65" fmla="*/ 162 h 267"/>
              <a:gd name="T66" fmla="*/ 173 w 329"/>
              <a:gd name="T67" fmla="*/ 200 h 267"/>
              <a:gd name="T68" fmla="*/ 127 w 329"/>
              <a:gd name="T69" fmla="*/ 170 h 267"/>
              <a:gd name="T70" fmla="*/ 155 w 329"/>
              <a:gd name="T71" fmla="*/ 221 h 267"/>
              <a:gd name="T72" fmla="*/ 182 w 329"/>
              <a:gd name="T73" fmla="*/ 229 h 267"/>
              <a:gd name="T74" fmla="*/ 221 w 329"/>
              <a:gd name="T75" fmla="*/ 233 h 267"/>
              <a:gd name="T76" fmla="*/ 288 w 329"/>
              <a:gd name="T77" fmla="*/ 127 h 267"/>
              <a:gd name="T78" fmla="*/ 146 w 329"/>
              <a:gd name="T79" fmla="*/ 115 h 267"/>
              <a:gd name="T80" fmla="*/ 203 w 329"/>
              <a:gd name="T81" fmla="*/ 20 h 267"/>
              <a:gd name="T82" fmla="*/ 21 w 329"/>
              <a:gd name="T83" fmla="*/ 20 h 267"/>
              <a:gd name="T84" fmla="*/ 21 w 329"/>
              <a:gd name="T85" fmla="*/ 141 h 267"/>
              <a:gd name="T86" fmla="*/ 210 w 329"/>
              <a:gd name="T87" fmla="*/ 108 h 267"/>
              <a:gd name="T88" fmla="*/ 148 w 329"/>
              <a:gd name="T89" fmla="*/ 148 h 267"/>
              <a:gd name="T90" fmla="*/ 171 w 329"/>
              <a:gd name="T91" fmla="*/ 174 h 267"/>
              <a:gd name="T92" fmla="*/ 188 w 329"/>
              <a:gd name="T93" fmla="*/ 148 h 267"/>
              <a:gd name="T94" fmla="*/ 210 w 329"/>
              <a:gd name="T95" fmla="*/ 108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29" h="267">
                <a:moveTo>
                  <a:pt x="36" y="0"/>
                </a:moveTo>
                <a:cubicBezTo>
                  <a:pt x="188" y="0"/>
                  <a:pt x="188" y="0"/>
                  <a:pt x="188" y="0"/>
                </a:cubicBezTo>
                <a:cubicBezTo>
                  <a:pt x="198" y="0"/>
                  <a:pt x="207" y="4"/>
                  <a:pt x="214" y="10"/>
                </a:cubicBezTo>
                <a:cubicBezTo>
                  <a:pt x="220" y="17"/>
                  <a:pt x="224" y="26"/>
                  <a:pt x="224" y="36"/>
                </a:cubicBezTo>
                <a:cubicBezTo>
                  <a:pt x="224" y="93"/>
                  <a:pt x="224" y="93"/>
                  <a:pt x="224" y="93"/>
                </a:cubicBezTo>
                <a:cubicBezTo>
                  <a:pt x="252" y="94"/>
                  <a:pt x="278" y="102"/>
                  <a:pt x="297" y="115"/>
                </a:cubicBezTo>
                <a:cubicBezTo>
                  <a:pt x="317" y="129"/>
                  <a:pt x="329" y="148"/>
                  <a:pt x="329" y="170"/>
                </a:cubicBezTo>
                <a:cubicBezTo>
                  <a:pt x="329" y="192"/>
                  <a:pt x="317" y="211"/>
                  <a:pt x="297" y="225"/>
                </a:cubicBezTo>
                <a:cubicBezTo>
                  <a:pt x="277" y="239"/>
                  <a:pt x="251" y="247"/>
                  <a:pt x="221" y="247"/>
                </a:cubicBezTo>
                <a:cubicBezTo>
                  <a:pt x="215" y="247"/>
                  <a:pt x="208" y="247"/>
                  <a:pt x="202" y="246"/>
                </a:cubicBezTo>
                <a:cubicBezTo>
                  <a:pt x="196" y="245"/>
                  <a:pt x="191" y="244"/>
                  <a:pt x="186" y="243"/>
                </a:cubicBezTo>
                <a:cubicBezTo>
                  <a:pt x="137" y="265"/>
                  <a:pt x="137" y="265"/>
                  <a:pt x="137" y="265"/>
                </a:cubicBezTo>
                <a:cubicBezTo>
                  <a:pt x="134" y="267"/>
                  <a:pt x="130" y="265"/>
                  <a:pt x="128" y="261"/>
                </a:cubicBezTo>
                <a:cubicBezTo>
                  <a:pt x="127" y="260"/>
                  <a:pt x="127" y="258"/>
                  <a:pt x="128" y="256"/>
                </a:cubicBezTo>
                <a:cubicBezTo>
                  <a:pt x="128" y="256"/>
                  <a:pt x="128" y="256"/>
                  <a:pt x="128" y="256"/>
                </a:cubicBezTo>
                <a:cubicBezTo>
                  <a:pt x="140" y="221"/>
                  <a:pt x="140" y="221"/>
                  <a:pt x="140" y="221"/>
                </a:cubicBezTo>
                <a:cubicBezTo>
                  <a:pt x="132" y="215"/>
                  <a:pt x="126" y="207"/>
                  <a:pt x="121" y="200"/>
                </a:cubicBezTo>
                <a:cubicBezTo>
                  <a:pt x="116" y="191"/>
                  <a:pt x="113" y="181"/>
                  <a:pt x="113" y="170"/>
                </a:cubicBezTo>
                <a:cubicBezTo>
                  <a:pt x="113" y="167"/>
                  <a:pt x="113" y="165"/>
                  <a:pt x="113" y="162"/>
                </a:cubicBezTo>
                <a:cubicBezTo>
                  <a:pt x="36" y="162"/>
                  <a:pt x="36" y="162"/>
                  <a:pt x="36" y="162"/>
                </a:cubicBezTo>
                <a:cubicBezTo>
                  <a:pt x="26" y="162"/>
                  <a:pt x="17" y="158"/>
                  <a:pt x="11" y="151"/>
                </a:cubicBezTo>
                <a:cubicBezTo>
                  <a:pt x="4" y="145"/>
                  <a:pt x="0" y="136"/>
                  <a:pt x="0" y="12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6"/>
                  <a:pt x="4" y="17"/>
                  <a:pt x="11" y="10"/>
                </a:cubicBezTo>
                <a:cubicBezTo>
                  <a:pt x="17" y="4"/>
                  <a:pt x="26" y="0"/>
                  <a:pt x="36" y="0"/>
                </a:cubicBezTo>
                <a:close/>
                <a:moveTo>
                  <a:pt x="227" y="187"/>
                </a:moveTo>
                <a:cubicBezTo>
                  <a:pt x="227" y="195"/>
                  <a:pt x="227" y="195"/>
                  <a:pt x="227" y="195"/>
                </a:cubicBezTo>
                <a:cubicBezTo>
                  <a:pt x="292" y="195"/>
                  <a:pt x="292" y="195"/>
                  <a:pt x="292" y="195"/>
                </a:cubicBezTo>
                <a:cubicBezTo>
                  <a:pt x="292" y="187"/>
                  <a:pt x="292" y="187"/>
                  <a:pt x="292" y="187"/>
                </a:cubicBezTo>
                <a:cubicBezTo>
                  <a:pt x="227" y="187"/>
                  <a:pt x="227" y="187"/>
                  <a:pt x="227" y="187"/>
                </a:cubicBezTo>
                <a:close/>
                <a:moveTo>
                  <a:pt x="227" y="168"/>
                </a:moveTo>
                <a:cubicBezTo>
                  <a:pt x="227" y="176"/>
                  <a:pt x="227" y="176"/>
                  <a:pt x="227" y="176"/>
                </a:cubicBezTo>
                <a:cubicBezTo>
                  <a:pt x="292" y="176"/>
                  <a:pt x="292" y="176"/>
                  <a:pt x="292" y="176"/>
                </a:cubicBezTo>
                <a:cubicBezTo>
                  <a:pt x="292" y="168"/>
                  <a:pt x="292" y="168"/>
                  <a:pt x="292" y="168"/>
                </a:cubicBezTo>
                <a:cubicBezTo>
                  <a:pt x="227" y="168"/>
                  <a:pt x="227" y="168"/>
                  <a:pt x="227" y="168"/>
                </a:cubicBezTo>
                <a:close/>
                <a:moveTo>
                  <a:pt x="227" y="149"/>
                </a:moveTo>
                <a:cubicBezTo>
                  <a:pt x="227" y="157"/>
                  <a:pt x="227" y="157"/>
                  <a:pt x="227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49"/>
                  <a:pt x="292" y="149"/>
                  <a:pt x="292" y="149"/>
                </a:cubicBezTo>
                <a:cubicBezTo>
                  <a:pt x="227" y="149"/>
                  <a:pt x="227" y="149"/>
                  <a:pt x="227" y="149"/>
                </a:cubicBezTo>
                <a:close/>
                <a:moveTo>
                  <a:pt x="126" y="77"/>
                </a:moveTo>
                <a:cubicBezTo>
                  <a:pt x="126" y="86"/>
                  <a:pt x="126" y="86"/>
                  <a:pt x="126" y="86"/>
                </a:cubicBezTo>
                <a:cubicBezTo>
                  <a:pt x="192" y="86"/>
                  <a:pt x="192" y="86"/>
                  <a:pt x="192" y="86"/>
                </a:cubicBezTo>
                <a:cubicBezTo>
                  <a:pt x="192" y="77"/>
                  <a:pt x="192" y="77"/>
                  <a:pt x="192" y="77"/>
                </a:cubicBezTo>
                <a:cubicBezTo>
                  <a:pt x="126" y="77"/>
                  <a:pt x="126" y="77"/>
                  <a:pt x="126" y="77"/>
                </a:cubicBezTo>
                <a:close/>
                <a:moveTo>
                  <a:pt x="126" y="58"/>
                </a:moveTo>
                <a:cubicBezTo>
                  <a:pt x="126" y="67"/>
                  <a:pt x="126" y="67"/>
                  <a:pt x="126" y="67"/>
                </a:cubicBezTo>
                <a:cubicBezTo>
                  <a:pt x="192" y="67"/>
                  <a:pt x="192" y="67"/>
                  <a:pt x="192" y="67"/>
                </a:cubicBezTo>
                <a:cubicBezTo>
                  <a:pt x="192" y="58"/>
                  <a:pt x="192" y="58"/>
                  <a:pt x="192" y="58"/>
                </a:cubicBezTo>
                <a:cubicBezTo>
                  <a:pt x="126" y="58"/>
                  <a:pt x="126" y="58"/>
                  <a:pt x="126" y="58"/>
                </a:cubicBezTo>
                <a:close/>
                <a:moveTo>
                  <a:pt x="126" y="39"/>
                </a:moveTo>
                <a:cubicBezTo>
                  <a:pt x="126" y="48"/>
                  <a:pt x="126" y="48"/>
                  <a:pt x="126" y="48"/>
                </a:cubicBezTo>
                <a:cubicBezTo>
                  <a:pt x="192" y="48"/>
                  <a:pt x="192" y="48"/>
                  <a:pt x="192" y="48"/>
                </a:cubicBezTo>
                <a:cubicBezTo>
                  <a:pt x="192" y="39"/>
                  <a:pt x="192" y="39"/>
                  <a:pt x="192" y="39"/>
                </a:cubicBezTo>
                <a:cubicBezTo>
                  <a:pt x="126" y="39"/>
                  <a:pt x="126" y="39"/>
                  <a:pt x="126" y="39"/>
                </a:cubicBezTo>
                <a:close/>
                <a:moveTo>
                  <a:pt x="77" y="28"/>
                </a:moveTo>
                <a:cubicBezTo>
                  <a:pt x="70" y="28"/>
                  <a:pt x="63" y="31"/>
                  <a:pt x="58" y="36"/>
                </a:cubicBezTo>
                <a:cubicBezTo>
                  <a:pt x="53" y="41"/>
                  <a:pt x="50" y="48"/>
                  <a:pt x="50" y="56"/>
                </a:cubicBezTo>
                <a:cubicBezTo>
                  <a:pt x="50" y="63"/>
                  <a:pt x="53" y="70"/>
                  <a:pt x="58" y="75"/>
                </a:cubicBezTo>
                <a:cubicBezTo>
                  <a:pt x="63" y="80"/>
                  <a:pt x="70" y="83"/>
                  <a:pt x="77" y="83"/>
                </a:cubicBezTo>
                <a:cubicBezTo>
                  <a:pt x="85" y="83"/>
                  <a:pt x="92" y="80"/>
                  <a:pt x="96" y="75"/>
                </a:cubicBezTo>
                <a:cubicBezTo>
                  <a:pt x="101" y="70"/>
                  <a:pt x="104" y="63"/>
                  <a:pt x="104" y="56"/>
                </a:cubicBezTo>
                <a:cubicBezTo>
                  <a:pt x="104" y="48"/>
                  <a:pt x="101" y="41"/>
                  <a:pt x="96" y="36"/>
                </a:cubicBezTo>
                <a:cubicBezTo>
                  <a:pt x="92" y="31"/>
                  <a:pt x="85" y="28"/>
                  <a:pt x="77" y="28"/>
                </a:cubicBezTo>
                <a:close/>
                <a:moveTo>
                  <a:pt x="76" y="95"/>
                </a:moveTo>
                <a:cubicBezTo>
                  <a:pt x="70" y="124"/>
                  <a:pt x="70" y="124"/>
                  <a:pt x="70" y="124"/>
                </a:cubicBezTo>
                <a:cubicBezTo>
                  <a:pt x="77" y="129"/>
                  <a:pt x="77" y="129"/>
                  <a:pt x="77" y="129"/>
                </a:cubicBezTo>
                <a:cubicBezTo>
                  <a:pt x="83" y="124"/>
                  <a:pt x="83" y="124"/>
                  <a:pt x="83" y="124"/>
                </a:cubicBezTo>
                <a:cubicBezTo>
                  <a:pt x="77" y="95"/>
                  <a:pt x="77" y="95"/>
                  <a:pt x="77" y="95"/>
                </a:cubicBezTo>
                <a:cubicBezTo>
                  <a:pt x="80" y="94"/>
                  <a:pt x="80" y="94"/>
                  <a:pt x="80" y="94"/>
                </a:cubicBezTo>
                <a:cubicBezTo>
                  <a:pt x="77" y="91"/>
                  <a:pt x="77" y="91"/>
                  <a:pt x="77" y="91"/>
                </a:cubicBezTo>
                <a:cubicBezTo>
                  <a:pt x="73" y="94"/>
                  <a:pt x="73" y="94"/>
                  <a:pt x="73" y="94"/>
                </a:cubicBezTo>
                <a:cubicBezTo>
                  <a:pt x="76" y="95"/>
                  <a:pt x="76" y="95"/>
                  <a:pt x="76" y="95"/>
                </a:cubicBezTo>
                <a:close/>
                <a:moveTo>
                  <a:pt x="88" y="85"/>
                </a:moveTo>
                <a:cubicBezTo>
                  <a:pt x="81" y="93"/>
                  <a:pt x="81" y="93"/>
                  <a:pt x="81" y="93"/>
                </a:cubicBezTo>
                <a:cubicBezTo>
                  <a:pt x="88" y="124"/>
                  <a:pt x="88" y="124"/>
                  <a:pt x="88" y="124"/>
                </a:cubicBezTo>
                <a:cubicBezTo>
                  <a:pt x="116" y="124"/>
                  <a:pt x="116" y="124"/>
                  <a:pt x="116" y="124"/>
                </a:cubicBezTo>
                <a:cubicBezTo>
                  <a:pt x="115" y="106"/>
                  <a:pt x="104" y="90"/>
                  <a:pt x="88" y="85"/>
                </a:cubicBezTo>
                <a:close/>
                <a:moveTo>
                  <a:pt x="66" y="124"/>
                </a:moveTo>
                <a:cubicBezTo>
                  <a:pt x="72" y="93"/>
                  <a:pt x="72" y="93"/>
                  <a:pt x="72" y="93"/>
                </a:cubicBezTo>
                <a:cubicBezTo>
                  <a:pt x="65" y="85"/>
                  <a:pt x="65" y="85"/>
                  <a:pt x="65" y="85"/>
                </a:cubicBezTo>
                <a:cubicBezTo>
                  <a:pt x="50" y="90"/>
                  <a:pt x="38" y="106"/>
                  <a:pt x="38" y="124"/>
                </a:cubicBezTo>
                <a:cubicBezTo>
                  <a:pt x="66" y="124"/>
                  <a:pt x="66" y="124"/>
                  <a:pt x="66" y="124"/>
                </a:cubicBezTo>
                <a:close/>
                <a:moveTo>
                  <a:pt x="81" y="45"/>
                </a:moveTo>
                <a:cubicBezTo>
                  <a:pt x="80" y="46"/>
                  <a:pt x="80" y="46"/>
                  <a:pt x="79" y="46"/>
                </a:cubicBezTo>
                <a:cubicBezTo>
                  <a:pt x="70" y="51"/>
                  <a:pt x="59" y="51"/>
                  <a:pt x="54" y="51"/>
                </a:cubicBezTo>
                <a:cubicBezTo>
                  <a:pt x="54" y="53"/>
                  <a:pt x="53" y="54"/>
                  <a:pt x="53" y="56"/>
                </a:cubicBezTo>
                <a:cubicBezTo>
                  <a:pt x="53" y="62"/>
                  <a:pt x="56" y="68"/>
                  <a:pt x="60" y="72"/>
                </a:cubicBezTo>
                <a:cubicBezTo>
                  <a:pt x="65" y="77"/>
                  <a:pt x="71" y="79"/>
                  <a:pt x="77" y="79"/>
                </a:cubicBezTo>
                <a:cubicBezTo>
                  <a:pt x="84" y="79"/>
                  <a:pt x="90" y="77"/>
                  <a:pt x="94" y="72"/>
                </a:cubicBezTo>
                <a:cubicBezTo>
                  <a:pt x="98" y="68"/>
                  <a:pt x="101" y="62"/>
                  <a:pt x="101" y="56"/>
                </a:cubicBezTo>
                <a:cubicBezTo>
                  <a:pt x="101" y="54"/>
                  <a:pt x="101" y="52"/>
                  <a:pt x="100" y="51"/>
                </a:cubicBezTo>
                <a:cubicBezTo>
                  <a:pt x="98" y="51"/>
                  <a:pt x="96" y="51"/>
                  <a:pt x="94" y="50"/>
                </a:cubicBezTo>
                <a:cubicBezTo>
                  <a:pt x="89" y="49"/>
                  <a:pt x="85" y="48"/>
                  <a:pt x="81" y="45"/>
                </a:cubicBezTo>
                <a:close/>
                <a:moveTo>
                  <a:pt x="224" y="107"/>
                </a:moveTo>
                <a:cubicBezTo>
                  <a:pt x="224" y="126"/>
                  <a:pt x="224" y="126"/>
                  <a:pt x="224" y="126"/>
                </a:cubicBezTo>
                <a:cubicBezTo>
                  <a:pt x="224" y="136"/>
                  <a:pt x="220" y="145"/>
                  <a:pt x="214" y="151"/>
                </a:cubicBezTo>
                <a:cubicBezTo>
                  <a:pt x="207" y="158"/>
                  <a:pt x="198" y="162"/>
                  <a:pt x="188" y="162"/>
                </a:cubicBezTo>
                <a:cubicBezTo>
                  <a:pt x="186" y="162"/>
                  <a:pt x="186" y="162"/>
                  <a:pt x="186" y="162"/>
                </a:cubicBezTo>
                <a:cubicBezTo>
                  <a:pt x="186" y="196"/>
                  <a:pt x="186" y="196"/>
                  <a:pt x="186" y="196"/>
                </a:cubicBezTo>
                <a:cubicBezTo>
                  <a:pt x="186" y="200"/>
                  <a:pt x="183" y="203"/>
                  <a:pt x="179" y="203"/>
                </a:cubicBezTo>
                <a:cubicBezTo>
                  <a:pt x="176" y="203"/>
                  <a:pt x="174" y="202"/>
                  <a:pt x="173" y="200"/>
                </a:cubicBezTo>
                <a:cubicBezTo>
                  <a:pt x="144" y="162"/>
                  <a:pt x="144" y="162"/>
                  <a:pt x="144" y="162"/>
                </a:cubicBezTo>
                <a:cubicBezTo>
                  <a:pt x="128" y="162"/>
                  <a:pt x="128" y="162"/>
                  <a:pt x="128" y="162"/>
                </a:cubicBezTo>
                <a:cubicBezTo>
                  <a:pt x="128" y="165"/>
                  <a:pt x="127" y="167"/>
                  <a:pt x="127" y="170"/>
                </a:cubicBezTo>
                <a:cubicBezTo>
                  <a:pt x="127" y="178"/>
                  <a:pt x="130" y="185"/>
                  <a:pt x="134" y="192"/>
                </a:cubicBezTo>
                <a:cubicBezTo>
                  <a:pt x="138" y="200"/>
                  <a:pt x="144" y="206"/>
                  <a:pt x="152" y="212"/>
                </a:cubicBezTo>
                <a:cubicBezTo>
                  <a:pt x="155" y="214"/>
                  <a:pt x="156" y="217"/>
                  <a:pt x="155" y="221"/>
                </a:cubicBezTo>
                <a:cubicBezTo>
                  <a:pt x="147" y="245"/>
                  <a:pt x="147" y="245"/>
                  <a:pt x="147" y="245"/>
                </a:cubicBezTo>
                <a:cubicBezTo>
                  <a:pt x="182" y="229"/>
                  <a:pt x="182" y="229"/>
                  <a:pt x="182" y="229"/>
                </a:cubicBezTo>
                <a:cubicBezTo>
                  <a:pt x="182" y="229"/>
                  <a:pt x="182" y="229"/>
                  <a:pt x="182" y="229"/>
                </a:cubicBezTo>
                <a:cubicBezTo>
                  <a:pt x="183" y="228"/>
                  <a:pt x="185" y="228"/>
                  <a:pt x="187" y="228"/>
                </a:cubicBezTo>
                <a:cubicBezTo>
                  <a:pt x="192" y="230"/>
                  <a:pt x="198" y="231"/>
                  <a:pt x="204" y="232"/>
                </a:cubicBezTo>
                <a:cubicBezTo>
                  <a:pt x="209" y="232"/>
                  <a:pt x="215" y="233"/>
                  <a:pt x="221" y="233"/>
                </a:cubicBezTo>
                <a:cubicBezTo>
                  <a:pt x="248" y="233"/>
                  <a:pt x="271" y="225"/>
                  <a:pt x="288" y="214"/>
                </a:cubicBezTo>
                <a:cubicBezTo>
                  <a:pt x="305" y="202"/>
                  <a:pt x="315" y="187"/>
                  <a:pt x="315" y="170"/>
                </a:cubicBezTo>
                <a:cubicBezTo>
                  <a:pt x="315" y="153"/>
                  <a:pt x="305" y="138"/>
                  <a:pt x="288" y="127"/>
                </a:cubicBezTo>
                <a:cubicBezTo>
                  <a:pt x="272" y="115"/>
                  <a:pt x="249" y="108"/>
                  <a:pt x="224" y="107"/>
                </a:cubicBezTo>
                <a:close/>
                <a:moveTo>
                  <a:pt x="118" y="148"/>
                </a:moveTo>
                <a:cubicBezTo>
                  <a:pt x="123" y="135"/>
                  <a:pt x="133" y="124"/>
                  <a:pt x="146" y="115"/>
                </a:cubicBezTo>
                <a:cubicBezTo>
                  <a:pt x="162" y="103"/>
                  <a:pt x="185" y="95"/>
                  <a:pt x="210" y="93"/>
                </a:cubicBezTo>
                <a:cubicBezTo>
                  <a:pt x="210" y="36"/>
                  <a:pt x="210" y="36"/>
                  <a:pt x="210" y="36"/>
                </a:cubicBezTo>
                <a:cubicBezTo>
                  <a:pt x="210" y="30"/>
                  <a:pt x="207" y="24"/>
                  <a:pt x="203" y="20"/>
                </a:cubicBezTo>
                <a:cubicBezTo>
                  <a:pt x="200" y="17"/>
                  <a:pt x="194" y="14"/>
                  <a:pt x="188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0" y="14"/>
                  <a:pt x="25" y="17"/>
                  <a:pt x="21" y="20"/>
                </a:cubicBezTo>
                <a:cubicBezTo>
                  <a:pt x="17" y="24"/>
                  <a:pt x="15" y="30"/>
                  <a:pt x="15" y="36"/>
                </a:cubicBezTo>
                <a:cubicBezTo>
                  <a:pt x="15" y="126"/>
                  <a:pt x="15" y="126"/>
                  <a:pt x="15" y="126"/>
                </a:cubicBezTo>
                <a:cubicBezTo>
                  <a:pt x="15" y="132"/>
                  <a:pt x="17" y="137"/>
                  <a:pt x="21" y="141"/>
                </a:cubicBezTo>
                <a:cubicBezTo>
                  <a:pt x="25" y="145"/>
                  <a:pt x="30" y="148"/>
                  <a:pt x="36" y="148"/>
                </a:cubicBezTo>
                <a:cubicBezTo>
                  <a:pt x="118" y="148"/>
                  <a:pt x="118" y="148"/>
                  <a:pt x="118" y="148"/>
                </a:cubicBezTo>
                <a:close/>
                <a:moveTo>
                  <a:pt x="210" y="108"/>
                </a:moveTo>
                <a:cubicBezTo>
                  <a:pt x="188" y="110"/>
                  <a:pt x="168" y="116"/>
                  <a:pt x="154" y="127"/>
                </a:cubicBezTo>
                <a:cubicBezTo>
                  <a:pt x="145" y="133"/>
                  <a:pt x="138" y="140"/>
                  <a:pt x="134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50" y="148"/>
                  <a:pt x="152" y="149"/>
                  <a:pt x="154" y="150"/>
                </a:cubicBezTo>
                <a:cubicBezTo>
                  <a:pt x="171" y="174"/>
                  <a:pt x="171" y="174"/>
                  <a:pt x="171" y="174"/>
                </a:cubicBezTo>
                <a:cubicBezTo>
                  <a:pt x="171" y="155"/>
                  <a:pt x="171" y="155"/>
                  <a:pt x="171" y="155"/>
                </a:cubicBezTo>
                <a:cubicBezTo>
                  <a:pt x="171" y="151"/>
                  <a:pt x="175" y="148"/>
                  <a:pt x="179" y="148"/>
                </a:cubicBezTo>
                <a:cubicBezTo>
                  <a:pt x="188" y="148"/>
                  <a:pt x="188" y="148"/>
                  <a:pt x="188" y="148"/>
                </a:cubicBezTo>
                <a:cubicBezTo>
                  <a:pt x="194" y="148"/>
                  <a:pt x="200" y="145"/>
                  <a:pt x="203" y="141"/>
                </a:cubicBezTo>
                <a:cubicBezTo>
                  <a:pt x="207" y="137"/>
                  <a:pt x="210" y="132"/>
                  <a:pt x="210" y="126"/>
                </a:cubicBezTo>
                <a:lnTo>
                  <a:pt x="210" y="108"/>
                </a:lnTo>
                <a:close/>
              </a:path>
            </a:pathLst>
          </a:custGeom>
          <a:solidFill>
            <a:srgbClr val="79976B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cs typeface="+mn-ea"/>
              <a:sym typeface="+mn-lt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2030FEF-45D2-76CF-F7DF-57BBE728A7A0}"/>
              </a:ext>
            </a:extLst>
          </p:cNvPr>
          <p:cNvGrpSpPr/>
          <p:nvPr/>
        </p:nvGrpSpPr>
        <p:grpSpPr>
          <a:xfrm>
            <a:off x="6990749" y="3215892"/>
            <a:ext cx="576064" cy="576064"/>
            <a:chOff x="5074776" y="3435846"/>
            <a:chExt cx="432048" cy="432048"/>
          </a:xfrm>
          <a:solidFill>
            <a:schemeClr val="bg1"/>
          </a:solidFill>
        </p:grpSpPr>
        <p:sp>
          <p:nvSpPr>
            <p:cNvPr id="17" name="圆角矩形 15">
              <a:extLst>
                <a:ext uri="{FF2B5EF4-FFF2-40B4-BE49-F238E27FC236}">
                  <a16:creationId xmlns:a16="http://schemas.microsoft.com/office/drawing/2014/main" id="{69DBB9B4-3D92-174A-4666-915ACEDB9A9F}"/>
                </a:ext>
              </a:extLst>
            </p:cNvPr>
            <p:cNvSpPr/>
            <p:nvPr/>
          </p:nvSpPr>
          <p:spPr>
            <a:xfrm>
              <a:off x="5074776" y="3435846"/>
              <a:ext cx="432048" cy="432048"/>
            </a:xfrm>
            <a:prstGeom prst="roundRect">
              <a:avLst/>
            </a:prstGeom>
            <a:solidFill>
              <a:srgbClr val="7997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1375410"/>
              <a:endParaRPr lang="zh-CN" altLang="en-US" sz="266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18" name="Group 13">
              <a:extLst>
                <a:ext uri="{FF2B5EF4-FFF2-40B4-BE49-F238E27FC236}">
                  <a16:creationId xmlns:a16="http://schemas.microsoft.com/office/drawing/2014/main" id="{6BFC92FF-14A2-44C9-056F-2C3F63A175B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128999" y="3548595"/>
              <a:ext cx="323601" cy="216000"/>
              <a:chOff x="2668" y="2494"/>
              <a:chExt cx="406" cy="271"/>
            </a:xfrm>
            <a:grpFill/>
          </p:grpSpPr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A75B2DDC-5B3E-47BC-C3CA-2F85B0C2C4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68" y="2753"/>
                <a:ext cx="406" cy="12"/>
              </a:xfrm>
              <a:custGeom>
                <a:avLst/>
                <a:gdLst>
                  <a:gd name="T0" fmla="*/ 3 w 172"/>
                  <a:gd name="T1" fmla="*/ 5 h 5"/>
                  <a:gd name="T2" fmla="*/ 0 w 172"/>
                  <a:gd name="T3" fmla="*/ 2 h 5"/>
                  <a:gd name="T4" fmla="*/ 3 w 172"/>
                  <a:gd name="T5" fmla="*/ 0 h 5"/>
                  <a:gd name="T6" fmla="*/ 169 w 172"/>
                  <a:gd name="T7" fmla="*/ 0 h 5"/>
                  <a:gd name="T8" fmla="*/ 172 w 172"/>
                  <a:gd name="T9" fmla="*/ 2 h 5"/>
                  <a:gd name="T10" fmla="*/ 169 w 172"/>
                  <a:gd name="T11" fmla="*/ 5 h 5"/>
                  <a:gd name="T12" fmla="*/ 3 w 172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2" h="5">
                    <a:moveTo>
                      <a:pt x="3" y="5"/>
                    </a:move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69" y="0"/>
                      <a:pt x="169" y="0"/>
                      <a:pt x="169" y="0"/>
                    </a:cubicBezTo>
                    <a:cubicBezTo>
                      <a:pt x="171" y="0"/>
                      <a:pt x="172" y="1"/>
                      <a:pt x="172" y="2"/>
                    </a:cubicBezTo>
                    <a:cubicBezTo>
                      <a:pt x="172" y="4"/>
                      <a:pt x="171" y="5"/>
                      <a:pt x="169" y="5"/>
                    </a:cubicBezTo>
                    <a:lnTo>
                      <a:pt x="3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0" name="Freeform 15">
                <a:extLst>
                  <a:ext uri="{FF2B5EF4-FFF2-40B4-BE49-F238E27FC236}">
                    <a16:creationId xmlns:a16="http://schemas.microsoft.com/office/drawing/2014/main" id="{0362F32A-A806-3A26-5D78-249E7392D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2" y="2536"/>
                <a:ext cx="54" cy="208"/>
              </a:xfrm>
              <a:custGeom>
                <a:avLst/>
                <a:gdLst>
                  <a:gd name="T0" fmla="*/ 23 w 23"/>
                  <a:gd name="T1" fmla="*/ 77 h 88"/>
                  <a:gd name="T2" fmla="*/ 12 w 23"/>
                  <a:gd name="T3" fmla="*/ 88 h 88"/>
                  <a:gd name="T4" fmla="*/ 11 w 23"/>
                  <a:gd name="T5" fmla="*/ 88 h 88"/>
                  <a:gd name="T6" fmla="*/ 0 w 23"/>
                  <a:gd name="T7" fmla="*/ 77 h 88"/>
                  <a:gd name="T8" fmla="*/ 0 w 23"/>
                  <a:gd name="T9" fmla="*/ 11 h 88"/>
                  <a:gd name="T10" fmla="*/ 11 w 23"/>
                  <a:gd name="T11" fmla="*/ 0 h 88"/>
                  <a:gd name="T12" fmla="*/ 12 w 23"/>
                  <a:gd name="T13" fmla="*/ 0 h 88"/>
                  <a:gd name="T14" fmla="*/ 23 w 23"/>
                  <a:gd name="T15" fmla="*/ 11 h 88"/>
                  <a:gd name="T16" fmla="*/ 23 w 23"/>
                  <a:gd name="T17" fmla="*/ 77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" h="88">
                    <a:moveTo>
                      <a:pt x="23" y="77"/>
                    </a:moveTo>
                    <a:cubicBezTo>
                      <a:pt x="23" y="83"/>
                      <a:pt x="18" y="88"/>
                      <a:pt x="12" y="88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5" y="88"/>
                      <a:pt x="0" y="83"/>
                      <a:pt x="0" y="77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1"/>
                    </a:cubicBezTo>
                    <a:lnTo>
                      <a:pt x="23" y="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1" name="Freeform 16">
                <a:extLst>
                  <a:ext uri="{FF2B5EF4-FFF2-40B4-BE49-F238E27FC236}">
                    <a16:creationId xmlns:a16="http://schemas.microsoft.com/office/drawing/2014/main" id="{AEE91581-53C7-90D6-4AF0-FF8FCC5BD3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2" y="2494"/>
                <a:ext cx="54" cy="250"/>
              </a:xfrm>
              <a:custGeom>
                <a:avLst/>
                <a:gdLst>
                  <a:gd name="T0" fmla="*/ 23 w 23"/>
                  <a:gd name="T1" fmla="*/ 95 h 106"/>
                  <a:gd name="T2" fmla="*/ 12 w 23"/>
                  <a:gd name="T3" fmla="*/ 106 h 106"/>
                  <a:gd name="T4" fmla="*/ 11 w 23"/>
                  <a:gd name="T5" fmla="*/ 106 h 106"/>
                  <a:gd name="T6" fmla="*/ 0 w 23"/>
                  <a:gd name="T7" fmla="*/ 95 h 106"/>
                  <a:gd name="T8" fmla="*/ 0 w 23"/>
                  <a:gd name="T9" fmla="*/ 11 h 106"/>
                  <a:gd name="T10" fmla="*/ 11 w 23"/>
                  <a:gd name="T11" fmla="*/ 0 h 106"/>
                  <a:gd name="T12" fmla="*/ 12 w 23"/>
                  <a:gd name="T13" fmla="*/ 0 h 106"/>
                  <a:gd name="T14" fmla="*/ 23 w 23"/>
                  <a:gd name="T15" fmla="*/ 11 h 106"/>
                  <a:gd name="T16" fmla="*/ 23 w 23"/>
                  <a:gd name="T17" fmla="*/ 95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" h="106">
                    <a:moveTo>
                      <a:pt x="23" y="95"/>
                    </a:moveTo>
                    <a:cubicBezTo>
                      <a:pt x="23" y="101"/>
                      <a:pt x="18" y="106"/>
                      <a:pt x="12" y="106"/>
                    </a:cubicBezTo>
                    <a:cubicBezTo>
                      <a:pt x="11" y="106"/>
                      <a:pt x="11" y="106"/>
                      <a:pt x="11" y="106"/>
                    </a:cubicBezTo>
                    <a:cubicBezTo>
                      <a:pt x="5" y="106"/>
                      <a:pt x="0" y="101"/>
                      <a:pt x="0" y="95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1"/>
                    </a:cubicBezTo>
                    <a:lnTo>
                      <a:pt x="23" y="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2" name="Freeform 17">
                <a:extLst>
                  <a:ext uri="{FF2B5EF4-FFF2-40B4-BE49-F238E27FC236}">
                    <a16:creationId xmlns:a16="http://schemas.microsoft.com/office/drawing/2014/main" id="{EBB8CB42-D8E6-D0E6-1926-6B950110A0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42" y="2576"/>
                <a:ext cx="55" cy="168"/>
              </a:xfrm>
              <a:custGeom>
                <a:avLst/>
                <a:gdLst>
                  <a:gd name="T0" fmla="*/ 23 w 23"/>
                  <a:gd name="T1" fmla="*/ 60 h 71"/>
                  <a:gd name="T2" fmla="*/ 12 w 23"/>
                  <a:gd name="T3" fmla="*/ 71 h 71"/>
                  <a:gd name="T4" fmla="*/ 11 w 23"/>
                  <a:gd name="T5" fmla="*/ 71 h 71"/>
                  <a:gd name="T6" fmla="*/ 0 w 23"/>
                  <a:gd name="T7" fmla="*/ 60 h 71"/>
                  <a:gd name="T8" fmla="*/ 0 w 23"/>
                  <a:gd name="T9" fmla="*/ 11 h 71"/>
                  <a:gd name="T10" fmla="*/ 11 w 23"/>
                  <a:gd name="T11" fmla="*/ 0 h 71"/>
                  <a:gd name="T12" fmla="*/ 12 w 23"/>
                  <a:gd name="T13" fmla="*/ 0 h 71"/>
                  <a:gd name="T14" fmla="*/ 23 w 23"/>
                  <a:gd name="T15" fmla="*/ 11 h 71"/>
                  <a:gd name="T16" fmla="*/ 23 w 23"/>
                  <a:gd name="T17" fmla="*/ 6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" h="71">
                    <a:moveTo>
                      <a:pt x="23" y="60"/>
                    </a:moveTo>
                    <a:cubicBezTo>
                      <a:pt x="23" y="66"/>
                      <a:pt x="18" y="71"/>
                      <a:pt x="12" y="71"/>
                    </a:cubicBezTo>
                    <a:cubicBezTo>
                      <a:pt x="11" y="71"/>
                      <a:pt x="11" y="71"/>
                      <a:pt x="11" y="71"/>
                    </a:cubicBezTo>
                    <a:cubicBezTo>
                      <a:pt x="5" y="71"/>
                      <a:pt x="0" y="66"/>
                      <a:pt x="0" y="6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1"/>
                    </a:cubicBezTo>
                    <a:lnTo>
                      <a:pt x="23" y="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3" name="Freeform 18">
                <a:extLst>
                  <a:ext uri="{FF2B5EF4-FFF2-40B4-BE49-F238E27FC236}">
                    <a16:creationId xmlns:a16="http://schemas.microsoft.com/office/drawing/2014/main" id="{6B897B14-32E1-134F-C3C2-A6688EB57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23" y="2619"/>
                <a:ext cx="57" cy="125"/>
              </a:xfrm>
              <a:custGeom>
                <a:avLst/>
                <a:gdLst>
                  <a:gd name="T0" fmla="*/ 24 w 24"/>
                  <a:gd name="T1" fmla="*/ 42 h 53"/>
                  <a:gd name="T2" fmla="*/ 12 w 24"/>
                  <a:gd name="T3" fmla="*/ 53 h 53"/>
                  <a:gd name="T4" fmla="*/ 11 w 24"/>
                  <a:gd name="T5" fmla="*/ 53 h 53"/>
                  <a:gd name="T6" fmla="*/ 0 w 24"/>
                  <a:gd name="T7" fmla="*/ 42 h 53"/>
                  <a:gd name="T8" fmla="*/ 0 w 24"/>
                  <a:gd name="T9" fmla="*/ 11 h 53"/>
                  <a:gd name="T10" fmla="*/ 11 w 24"/>
                  <a:gd name="T11" fmla="*/ 0 h 53"/>
                  <a:gd name="T12" fmla="*/ 12 w 24"/>
                  <a:gd name="T13" fmla="*/ 0 h 53"/>
                  <a:gd name="T14" fmla="*/ 24 w 24"/>
                  <a:gd name="T15" fmla="*/ 11 h 53"/>
                  <a:gd name="T16" fmla="*/ 24 w 24"/>
                  <a:gd name="T17" fmla="*/ 4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53">
                    <a:moveTo>
                      <a:pt x="24" y="42"/>
                    </a:moveTo>
                    <a:cubicBezTo>
                      <a:pt x="24" y="48"/>
                      <a:pt x="19" y="53"/>
                      <a:pt x="12" y="53"/>
                    </a:cubicBezTo>
                    <a:cubicBezTo>
                      <a:pt x="11" y="53"/>
                      <a:pt x="11" y="53"/>
                      <a:pt x="11" y="53"/>
                    </a:cubicBezTo>
                    <a:cubicBezTo>
                      <a:pt x="5" y="53"/>
                      <a:pt x="0" y="48"/>
                      <a:pt x="0" y="4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4" y="5"/>
                      <a:pt x="24" y="11"/>
                    </a:cubicBezTo>
                    <a:lnTo>
                      <a:pt x="24" y="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4" name="Freeform 19">
                <a:extLst>
                  <a:ext uri="{FF2B5EF4-FFF2-40B4-BE49-F238E27FC236}">
                    <a16:creationId xmlns:a16="http://schemas.microsoft.com/office/drawing/2014/main" id="{A83D8755-9EF3-86D4-BAEF-B651B82BC4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3" y="2659"/>
                <a:ext cx="57" cy="85"/>
              </a:xfrm>
              <a:custGeom>
                <a:avLst/>
                <a:gdLst>
                  <a:gd name="T0" fmla="*/ 24 w 24"/>
                  <a:gd name="T1" fmla="*/ 25 h 36"/>
                  <a:gd name="T2" fmla="*/ 13 w 24"/>
                  <a:gd name="T3" fmla="*/ 36 h 36"/>
                  <a:gd name="T4" fmla="*/ 12 w 24"/>
                  <a:gd name="T5" fmla="*/ 36 h 36"/>
                  <a:gd name="T6" fmla="*/ 0 w 24"/>
                  <a:gd name="T7" fmla="*/ 25 h 36"/>
                  <a:gd name="T8" fmla="*/ 0 w 24"/>
                  <a:gd name="T9" fmla="*/ 11 h 36"/>
                  <a:gd name="T10" fmla="*/ 12 w 24"/>
                  <a:gd name="T11" fmla="*/ 0 h 36"/>
                  <a:gd name="T12" fmla="*/ 13 w 24"/>
                  <a:gd name="T13" fmla="*/ 0 h 36"/>
                  <a:gd name="T14" fmla="*/ 24 w 24"/>
                  <a:gd name="T15" fmla="*/ 11 h 36"/>
                  <a:gd name="T16" fmla="*/ 24 w 24"/>
                  <a:gd name="T17" fmla="*/ 2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36">
                    <a:moveTo>
                      <a:pt x="24" y="25"/>
                    </a:moveTo>
                    <a:cubicBezTo>
                      <a:pt x="24" y="31"/>
                      <a:pt x="19" y="36"/>
                      <a:pt x="13" y="36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5" y="36"/>
                      <a:pt x="0" y="31"/>
                      <a:pt x="0" y="25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4" y="5"/>
                      <a:pt x="24" y="11"/>
                    </a:cubicBezTo>
                    <a:lnTo>
                      <a:pt x="24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F99CC82-EACF-23C5-34FC-C8B55FCB71B6}"/>
              </a:ext>
            </a:extLst>
          </p:cNvPr>
          <p:cNvGrpSpPr/>
          <p:nvPr/>
        </p:nvGrpSpPr>
        <p:grpSpPr>
          <a:xfrm>
            <a:off x="6990749" y="1827005"/>
            <a:ext cx="576064" cy="576064"/>
            <a:chOff x="1181547" y="4275187"/>
            <a:chExt cx="432048" cy="432048"/>
          </a:xfrm>
          <a:solidFill>
            <a:schemeClr val="bg1"/>
          </a:solidFill>
        </p:grpSpPr>
        <p:sp>
          <p:nvSpPr>
            <p:cNvPr id="27" name="圆角矩形 25">
              <a:extLst>
                <a:ext uri="{FF2B5EF4-FFF2-40B4-BE49-F238E27FC236}">
                  <a16:creationId xmlns:a16="http://schemas.microsoft.com/office/drawing/2014/main" id="{E1124D56-297D-0836-6CD4-EF01D67523BB}"/>
                </a:ext>
              </a:extLst>
            </p:cNvPr>
            <p:cNvSpPr/>
            <p:nvPr/>
          </p:nvSpPr>
          <p:spPr>
            <a:xfrm>
              <a:off x="1181547" y="4275187"/>
              <a:ext cx="432048" cy="432048"/>
            </a:xfrm>
            <a:prstGeom prst="roundRect">
              <a:avLst/>
            </a:pr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1375410"/>
              <a:endParaRPr lang="zh-CN" altLang="en-US" sz="266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28" name="Group 23">
              <a:extLst>
                <a:ext uri="{FF2B5EF4-FFF2-40B4-BE49-F238E27FC236}">
                  <a16:creationId xmlns:a16="http://schemas.microsoft.com/office/drawing/2014/main" id="{E19FB7AE-A555-BD5E-06C4-073A58F2FC8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265895" y="4383211"/>
              <a:ext cx="263351" cy="216000"/>
              <a:chOff x="2676" y="1452"/>
              <a:chExt cx="406" cy="333"/>
            </a:xfrm>
            <a:grpFill/>
          </p:grpSpPr>
          <p:sp>
            <p:nvSpPr>
              <p:cNvPr id="29" name="Freeform 24">
                <a:extLst>
                  <a:ext uri="{FF2B5EF4-FFF2-40B4-BE49-F238E27FC236}">
                    <a16:creationId xmlns:a16="http://schemas.microsoft.com/office/drawing/2014/main" id="{E00AB8DA-5C6C-1359-E347-7A794F8197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76" y="1515"/>
                <a:ext cx="406" cy="270"/>
              </a:xfrm>
              <a:custGeom>
                <a:avLst/>
                <a:gdLst>
                  <a:gd name="T0" fmla="*/ 136 w 172"/>
                  <a:gd name="T1" fmla="*/ 0 h 114"/>
                  <a:gd name="T2" fmla="*/ 131 w 172"/>
                  <a:gd name="T3" fmla="*/ 0 h 114"/>
                  <a:gd name="T4" fmla="*/ 132 w 172"/>
                  <a:gd name="T5" fmla="*/ 9 h 114"/>
                  <a:gd name="T6" fmla="*/ 132 w 172"/>
                  <a:gd name="T7" fmla="*/ 10 h 114"/>
                  <a:gd name="T8" fmla="*/ 119 w 172"/>
                  <a:gd name="T9" fmla="*/ 10 h 114"/>
                  <a:gd name="T10" fmla="*/ 119 w 172"/>
                  <a:gd name="T11" fmla="*/ 9 h 114"/>
                  <a:gd name="T12" fmla="*/ 117 w 172"/>
                  <a:gd name="T13" fmla="*/ 0 h 114"/>
                  <a:gd name="T14" fmla="*/ 55 w 172"/>
                  <a:gd name="T15" fmla="*/ 0 h 114"/>
                  <a:gd name="T16" fmla="*/ 54 w 172"/>
                  <a:gd name="T17" fmla="*/ 9 h 114"/>
                  <a:gd name="T18" fmla="*/ 53 w 172"/>
                  <a:gd name="T19" fmla="*/ 10 h 114"/>
                  <a:gd name="T20" fmla="*/ 40 w 172"/>
                  <a:gd name="T21" fmla="*/ 10 h 114"/>
                  <a:gd name="T22" fmla="*/ 40 w 172"/>
                  <a:gd name="T23" fmla="*/ 9 h 114"/>
                  <a:gd name="T24" fmla="*/ 41 w 172"/>
                  <a:gd name="T25" fmla="*/ 0 h 114"/>
                  <a:gd name="T26" fmla="*/ 36 w 172"/>
                  <a:gd name="T27" fmla="*/ 0 h 114"/>
                  <a:gd name="T28" fmla="*/ 0 w 172"/>
                  <a:gd name="T29" fmla="*/ 36 h 114"/>
                  <a:gd name="T30" fmla="*/ 0 w 172"/>
                  <a:gd name="T31" fmla="*/ 78 h 114"/>
                  <a:gd name="T32" fmla="*/ 36 w 172"/>
                  <a:gd name="T33" fmla="*/ 114 h 114"/>
                  <a:gd name="T34" fmla="*/ 136 w 172"/>
                  <a:gd name="T35" fmla="*/ 114 h 114"/>
                  <a:gd name="T36" fmla="*/ 172 w 172"/>
                  <a:gd name="T37" fmla="*/ 78 h 114"/>
                  <a:gd name="T38" fmla="*/ 172 w 172"/>
                  <a:gd name="T39" fmla="*/ 36 h 114"/>
                  <a:gd name="T40" fmla="*/ 136 w 172"/>
                  <a:gd name="T41" fmla="*/ 0 h 114"/>
                  <a:gd name="T42" fmla="*/ 141 w 172"/>
                  <a:gd name="T43" fmla="*/ 93 h 114"/>
                  <a:gd name="T44" fmla="*/ 34 w 172"/>
                  <a:gd name="T45" fmla="*/ 93 h 114"/>
                  <a:gd name="T46" fmla="*/ 26 w 172"/>
                  <a:gd name="T47" fmla="*/ 86 h 114"/>
                  <a:gd name="T48" fmla="*/ 34 w 172"/>
                  <a:gd name="T49" fmla="*/ 78 h 114"/>
                  <a:gd name="T50" fmla="*/ 141 w 172"/>
                  <a:gd name="T51" fmla="*/ 78 h 114"/>
                  <a:gd name="T52" fmla="*/ 149 w 172"/>
                  <a:gd name="T53" fmla="*/ 86 h 114"/>
                  <a:gd name="T54" fmla="*/ 141 w 172"/>
                  <a:gd name="T55" fmla="*/ 93 h 114"/>
                  <a:gd name="T56" fmla="*/ 141 w 172"/>
                  <a:gd name="T57" fmla="*/ 68 h 114"/>
                  <a:gd name="T58" fmla="*/ 34 w 172"/>
                  <a:gd name="T59" fmla="*/ 68 h 114"/>
                  <a:gd name="T60" fmla="*/ 26 w 172"/>
                  <a:gd name="T61" fmla="*/ 60 h 114"/>
                  <a:gd name="T62" fmla="*/ 34 w 172"/>
                  <a:gd name="T63" fmla="*/ 52 h 114"/>
                  <a:gd name="T64" fmla="*/ 141 w 172"/>
                  <a:gd name="T65" fmla="*/ 52 h 114"/>
                  <a:gd name="T66" fmla="*/ 149 w 172"/>
                  <a:gd name="T67" fmla="*/ 60 h 114"/>
                  <a:gd name="T68" fmla="*/ 141 w 172"/>
                  <a:gd name="T69" fmla="*/ 68 h 114"/>
                  <a:gd name="T70" fmla="*/ 141 w 172"/>
                  <a:gd name="T71" fmla="*/ 43 h 114"/>
                  <a:gd name="T72" fmla="*/ 34 w 172"/>
                  <a:gd name="T73" fmla="*/ 43 h 114"/>
                  <a:gd name="T74" fmla="*/ 26 w 172"/>
                  <a:gd name="T75" fmla="*/ 35 h 114"/>
                  <a:gd name="T76" fmla="*/ 34 w 172"/>
                  <a:gd name="T77" fmla="*/ 27 h 114"/>
                  <a:gd name="T78" fmla="*/ 141 w 172"/>
                  <a:gd name="T79" fmla="*/ 27 h 114"/>
                  <a:gd name="T80" fmla="*/ 149 w 172"/>
                  <a:gd name="T81" fmla="*/ 35 h 114"/>
                  <a:gd name="T82" fmla="*/ 141 w 172"/>
                  <a:gd name="T83" fmla="*/ 4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2" h="114">
                    <a:moveTo>
                      <a:pt x="136" y="0"/>
                    </a:moveTo>
                    <a:cubicBezTo>
                      <a:pt x="131" y="0"/>
                      <a:pt x="131" y="0"/>
                      <a:pt x="131" y="0"/>
                    </a:cubicBezTo>
                    <a:cubicBezTo>
                      <a:pt x="131" y="3"/>
                      <a:pt x="132" y="6"/>
                      <a:pt x="132" y="9"/>
                    </a:cubicBezTo>
                    <a:cubicBezTo>
                      <a:pt x="132" y="10"/>
                      <a:pt x="132" y="10"/>
                      <a:pt x="132" y="10"/>
                    </a:cubicBezTo>
                    <a:cubicBezTo>
                      <a:pt x="119" y="10"/>
                      <a:pt x="119" y="10"/>
                      <a:pt x="119" y="10"/>
                    </a:cubicBezTo>
                    <a:cubicBezTo>
                      <a:pt x="119" y="9"/>
                      <a:pt x="119" y="9"/>
                      <a:pt x="119" y="9"/>
                    </a:cubicBezTo>
                    <a:cubicBezTo>
                      <a:pt x="118" y="6"/>
                      <a:pt x="118" y="3"/>
                      <a:pt x="117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4" y="3"/>
                      <a:pt x="54" y="6"/>
                      <a:pt x="54" y="9"/>
                    </a:cubicBezTo>
                    <a:cubicBezTo>
                      <a:pt x="53" y="10"/>
                      <a:pt x="53" y="10"/>
                      <a:pt x="53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41" y="6"/>
                      <a:pt x="41" y="3"/>
                      <a:pt x="41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8"/>
                      <a:pt x="16" y="114"/>
                      <a:pt x="36" y="114"/>
                    </a:cubicBezTo>
                    <a:cubicBezTo>
                      <a:pt x="136" y="114"/>
                      <a:pt x="136" y="114"/>
                      <a:pt x="136" y="114"/>
                    </a:cubicBezTo>
                    <a:cubicBezTo>
                      <a:pt x="156" y="114"/>
                      <a:pt x="172" y="98"/>
                      <a:pt x="172" y="78"/>
                    </a:cubicBezTo>
                    <a:cubicBezTo>
                      <a:pt x="172" y="36"/>
                      <a:pt x="172" y="36"/>
                      <a:pt x="172" y="36"/>
                    </a:cubicBezTo>
                    <a:cubicBezTo>
                      <a:pt x="172" y="16"/>
                      <a:pt x="156" y="0"/>
                      <a:pt x="136" y="0"/>
                    </a:cubicBezTo>
                    <a:close/>
                    <a:moveTo>
                      <a:pt x="141" y="93"/>
                    </a:moveTo>
                    <a:cubicBezTo>
                      <a:pt x="34" y="93"/>
                      <a:pt x="34" y="93"/>
                      <a:pt x="34" y="93"/>
                    </a:cubicBezTo>
                    <a:cubicBezTo>
                      <a:pt x="30" y="93"/>
                      <a:pt x="26" y="90"/>
                      <a:pt x="26" y="86"/>
                    </a:cubicBezTo>
                    <a:cubicBezTo>
                      <a:pt x="26" y="81"/>
                      <a:pt x="30" y="78"/>
                      <a:pt x="34" y="78"/>
                    </a:cubicBezTo>
                    <a:cubicBezTo>
                      <a:pt x="141" y="78"/>
                      <a:pt x="141" y="78"/>
                      <a:pt x="141" y="78"/>
                    </a:cubicBezTo>
                    <a:cubicBezTo>
                      <a:pt x="145" y="78"/>
                      <a:pt x="149" y="81"/>
                      <a:pt x="149" y="86"/>
                    </a:cubicBezTo>
                    <a:cubicBezTo>
                      <a:pt x="149" y="90"/>
                      <a:pt x="145" y="93"/>
                      <a:pt x="141" y="93"/>
                    </a:cubicBezTo>
                    <a:close/>
                    <a:moveTo>
                      <a:pt x="141" y="68"/>
                    </a:moveTo>
                    <a:cubicBezTo>
                      <a:pt x="34" y="68"/>
                      <a:pt x="34" y="68"/>
                      <a:pt x="34" y="68"/>
                    </a:cubicBezTo>
                    <a:cubicBezTo>
                      <a:pt x="30" y="68"/>
                      <a:pt x="26" y="65"/>
                      <a:pt x="26" y="60"/>
                    </a:cubicBezTo>
                    <a:cubicBezTo>
                      <a:pt x="26" y="56"/>
                      <a:pt x="30" y="52"/>
                      <a:pt x="34" y="52"/>
                    </a:cubicBezTo>
                    <a:cubicBezTo>
                      <a:pt x="141" y="52"/>
                      <a:pt x="141" y="52"/>
                      <a:pt x="141" y="52"/>
                    </a:cubicBezTo>
                    <a:cubicBezTo>
                      <a:pt x="145" y="52"/>
                      <a:pt x="149" y="56"/>
                      <a:pt x="149" y="60"/>
                    </a:cubicBezTo>
                    <a:cubicBezTo>
                      <a:pt x="149" y="65"/>
                      <a:pt x="145" y="68"/>
                      <a:pt x="141" y="68"/>
                    </a:cubicBezTo>
                    <a:close/>
                    <a:moveTo>
                      <a:pt x="141" y="43"/>
                    </a:moveTo>
                    <a:cubicBezTo>
                      <a:pt x="34" y="43"/>
                      <a:pt x="34" y="43"/>
                      <a:pt x="34" y="43"/>
                    </a:cubicBezTo>
                    <a:cubicBezTo>
                      <a:pt x="30" y="43"/>
                      <a:pt x="26" y="39"/>
                      <a:pt x="26" y="35"/>
                    </a:cubicBezTo>
                    <a:cubicBezTo>
                      <a:pt x="26" y="30"/>
                      <a:pt x="30" y="27"/>
                      <a:pt x="34" y="27"/>
                    </a:cubicBezTo>
                    <a:cubicBezTo>
                      <a:pt x="141" y="27"/>
                      <a:pt x="141" y="27"/>
                      <a:pt x="141" y="27"/>
                    </a:cubicBezTo>
                    <a:cubicBezTo>
                      <a:pt x="145" y="27"/>
                      <a:pt x="149" y="30"/>
                      <a:pt x="149" y="35"/>
                    </a:cubicBezTo>
                    <a:cubicBezTo>
                      <a:pt x="149" y="39"/>
                      <a:pt x="145" y="43"/>
                      <a:pt x="141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30" name="Freeform 25">
                <a:extLst>
                  <a:ext uri="{FF2B5EF4-FFF2-40B4-BE49-F238E27FC236}">
                    <a16:creationId xmlns:a16="http://schemas.microsoft.com/office/drawing/2014/main" id="{8B760A25-2F55-CDE2-0356-47A17F2425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452"/>
                <a:ext cx="206" cy="82"/>
              </a:xfrm>
              <a:custGeom>
                <a:avLst/>
                <a:gdLst>
                  <a:gd name="T0" fmla="*/ 86 w 87"/>
                  <a:gd name="T1" fmla="*/ 27 h 35"/>
                  <a:gd name="T2" fmla="*/ 62 w 87"/>
                  <a:gd name="T3" fmla="*/ 0 h 35"/>
                  <a:gd name="T4" fmla="*/ 24 w 87"/>
                  <a:gd name="T5" fmla="*/ 0 h 35"/>
                  <a:gd name="T6" fmla="*/ 1 w 87"/>
                  <a:gd name="T7" fmla="*/ 27 h 35"/>
                  <a:gd name="T8" fmla="*/ 0 w 87"/>
                  <a:gd name="T9" fmla="*/ 35 h 35"/>
                  <a:gd name="T10" fmla="*/ 9 w 87"/>
                  <a:gd name="T11" fmla="*/ 35 h 35"/>
                  <a:gd name="T12" fmla="*/ 10 w 87"/>
                  <a:gd name="T13" fmla="*/ 27 h 35"/>
                  <a:gd name="T14" fmla="*/ 29 w 87"/>
                  <a:gd name="T15" fmla="*/ 8 h 35"/>
                  <a:gd name="T16" fmla="*/ 58 w 87"/>
                  <a:gd name="T17" fmla="*/ 8 h 35"/>
                  <a:gd name="T18" fmla="*/ 76 w 87"/>
                  <a:gd name="T19" fmla="*/ 27 h 35"/>
                  <a:gd name="T20" fmla="*/ 78 w 87"/>
                  <a:gd name="T21" fmla="*/ 35 h 35"/>
                  <a:gd name="T22" fmla="*/ 87 w 87"/>
                  <a:gd name="T23" fmla="*/ 35 h 35"/>
                  <a:gd name="T24" fmla="*/ 86 w 87"/>
                  <a:gd name="T25" fmla="*/ 2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7" h="35">
                    <a:moveTo>
                      <a:pt x="86" y="27"/>
                    </a:moveTo>
                    <a:cubicBezTo>
                      <a:pt x="83" y="11"/>
                      <a:pt x="73" y="0"/>
                      <a:pt x="62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3" y="0"/>
                      <a:pt x="4" y="11"/>
                      <a:pt x="1" y="27"/>
                    </a:cubicBezTo>
                    <a:cubicBezTo>
                      <a:pt x="0" y="30"/>
                      <a:pt x="0" y="32"/>
                      <a:pt x="0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9" y="32"/>
                      <a:pt x="9" y="30"/>
                      <a:pt x="10" y="27"/>
                    </a:cubicBezTo>
                    <a:cubicBezTo>
                      <a:pt x="13" y="16"/>
                      <a:pt x="20" y="8"/>
                      <a:pt x="29" y="8"/>
                    </a:cubicBezTo>
                    <a:cubicBezTo>
                      <a:pt x="58" y="8"/>
                      <a:pt x="58" y="8"/>
                      <a:pt x="58" y="8"/>
                    </a:cubicBezTo>
                    <a:cubicBezTo>
                      <a:pt x="66" y="8"/>
                      <a:pt x="74" y="16"/>
                      <a:pt x="76" y="27"/>
                    </a:cubicBezTo>
                    <a:cubicBezTo>
                      <a:pt x="77" y="30"/>
                      <a:pt x="77" y="32"/>
                      <a:pt x="78" y="35"/>
                    </a:cubicBezTo>
                    <a:cubicBezTo>
                      <a:pt x="87" y="35"/>
                      <a:pt x="87" y="35"/>
                      <a:pt x="87" y="35"/>
                    </a:cubicBezTo>
                    <a:cubicBezTo>
                      <a:pt x="86" y="32"/>
                      <a:pt x="86" y="30"/>
                      <a:pt x="86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BB00C3FC-A209-F250-C59F-E0F7B50AE455}"/>
              </a:ext>
            </a:extLst>
          </p:cNvPr>
          <p:cNvGrpSpPr/>
          <p:nvPr/>
        </p:nvGrpSpPr>
        <p:grpSpPr>
          <a:xfrm>
            <a:off x="6990749" y="4604779"/>
            <a:ext cx="576064" cy="576064"/>
            <a:chOff x="5074775" y="4275187"/>
            <a:chExt cx="432048" cy="432048"/>
          </a:xfrm>
          <a:solidFill>
            <a:schemeClr val="bg1"/>
          </a:solidFill>
        </p:grpSpPr>
        <p:sp>
          <p:nvSpPr>
            <p:cNvPr id="33" name="圆角矩形 31">
              <a:extLst>
                <a:ext uri="{FF2B5EF4-FFF2-40B4-BE49-F238E27FC236}">
                  <a16:creationId xmlns:a16="http://schemas.microsoft.com/office/drawing/2014/main" id="{5D74D1D7-BCB9-05E8-3941-6CEDB9769DA4}"/>
                </a:ext>
              </a:extLst>
            </p:cNvPr>
            <p:cNvSpPr/>
            <p:nvPr/>
          </p:nvSpPr>
          <p:spPr>
            <a:xfrm>
              <a:off x="5074775" y="4275187"/>
              <a:ext cx="432048" cy="432048"/>
            </a:xfrm>
            <a:prstGeom prst="roundRect">
              <a:avLst/>
            </a:prstGeom>
            <a:solidFill>
              <a:srgbClr val="E2C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1375410"/>
              <a:endParaRPr lang="zh-CN" altLang="en-US" sz="266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34" name="Group 42">
              <a:extLst>
                <a:ext uri="{FF2B5EF4-FFF2-40B4-BE49-F238E27FC236}">
                  <a16:creationId xmlns:a16="http://schemas.microsoft.com/office/drawing/2014/main" id="{F9CA99DC-0334-52A9-4126-EC1FE2E29A12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203921" y="4396933"/>
              <a:ext cx="170971" cy="216000"/>
              <a:chOff x="2864" y="2398"/>
              <a:chExt cx="243" cy="307"/>
            </a:xfrm>
            <a:grpFill/>
          </p:grpSpPr>
          <p:sp>
            <p:nvSpPr>
              <p:cNvPr id="35" name="Freeform 43">
                <a:extLst>
                  <a:ext uri="{FF2B5EF4-FFF2-40B4-BE49-F238E27FC236}">
                    <a16:creationId xmlns:a16="http://schemas.microsoft.com/office/drawing/2014/main" id="{A82CC493-B4A3-F00A-C21E-44CEFEB8AB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64" y="2516"/>
                <a:ext cx="243" cy="189"/>
              </a:xfrm>
              <a:custGeom>
                <a:avLst/>
                <a:gdLst>
                  <a:gd name="T0" fmla="*/ 103 w 103"/>
                  <a:gd name="T1" fmla="*/ 24 h 80"/>
                  <a:gd name="T2" fmla="*/ 103 w 103"/>
                  <a:gd name="T3" fmla="*/ 12 h 80"/>
                  <a:gd name="T4" fmla="*/ 90 w 103"/>
                  <a:gd name="T5" fmla="*/ 0 h 80"/>
                  <a:gd name="T6" fmla="*/ 13 w 103"/>
                  <a:gd name="T7" fmla="*/ 0 h 80"/>
                  <a:gd name="T8" fmla="*/ 0 w 103"/>
                  <a:gd name="T9" fmla="*/ 12 h 80"/>
                  <a:gd name="T10" fmla="*/ 0 w 103"/>
                  <a:gd name="T11" fmla="*/ 68 h 80"/>
                  <a:gd name="T12" fmla="*/ 13 w 103"/>
                  <a:gd name="T13" fmla="*/ 80 h 80"/>
                  <a:gd name="T14" fmla="*/ 90 w 103"/>
                  <a:gd name="T15" fmla="*/ 80 h 80"/>
                  <a:gd name="T16" fmla="*/ 103 w 103"/>
                  <a:gd name="T17" fmla="*/ 68 h 80"/>
                  <a:gd name="T18" fmla="*/ 103 w 103"/>
                  <a:gd name="T19" fmla="*/ 64 h 80"/>
                  <a:gd name="T20" fmla="*/ 86 w 103"/>
                  <a:gd name="T21" fmla="*/ 64 h 80"/>
                  <a:gd name="T22" fmla="*/ 86 w 103"/>
                  <a:gd name="T23" fmla="*/ 57 h 80"/>
                  <a:gd name="T24" fmla="*/ 103 w 103"/>
                  <a:gd name="T25" fmla="*/ 57 h 80"/>
                  <a:gd name="T26" fmla="*/ 103 w 103"/>
                  <a:gd name="T27" fmla="*/ 48 h 80"/>
                  <a:gd name="T28" fmla="*/ 86 w 103"/>
                  <a:gd name="T29" fmla="*/ 48 h 80"/>
                  <a:gd name="T30" fmla="*/ 86 w 103"/>
                  <a:gd name="T31" fmla="*/ 41 h 80"/>
                  <a:gd name="T32" fmla="*/ 103 w 103"/>
                  <a:gd name="T33" fmla="*/ 41 h 80"/>
                  <a:gd name="T34" fmla="*/ 103 w 103"/>
                  <a:gd name="T35" fmla="*/ 31 h 80"/>
                  <a:gd name="T36" fmla="*/ 86 w 103"/>
                  <a:gd name="T37" fmla="*/ 31 h 80"/>
                  <a:gd name="T38" fmla="*/ 86 w 103"/>
                  <a:gd name="T39" fmla="*/ 24 h 80"/>
                  <a:gd name="T40" fmla="*/ 103 w 103"/>
                  <a:gd name="T41" fmla="*/ 24 h 80"/>
                  <a:gd name="T42" fmla="*/ 56 w 103"/>
                  <a:gd name="T43" fmla="*/ 46 h 80"/>
                  <a:gd name="T44" fmla="*/ 56 w 103"/>
                  <a:gd name="T45" fmla="*/ 55 h 80"/>
                  <a:gd name="T46" fmla="*/ 51 w 103"/>
                  <a:gd name="T47" fmla="*/ 58 h 80"/>
                  <a:gd name="T48" fmla="*/ 47 w 103"/>
                  <a:gd name="T49" fmla="*/ 55 h 80"/>
                  <a:gd name="T50" fmla="*/ 47 w 103"/>
                  <a:gd name="T51" fmla="*/ 46 h 80"/>
                  <a:gd name="T52" fmla="*/ 41 w 103"/>
                  <a:gd name="T53" fmla="*/ 37 h 80"/>
                  <a:gd name="T54" fmla="*/ 51 w 103"/>
                  <a:gd name="T55" fmla="*/ 26 h 80"/>
                  <a:gd name="T56" fmla="*/ 62 w 103"/>
                  <a:gd name="T57" fmla="*/ 37 h 80"/>
                  <a:gd name="T58" fmla="*/ 56 w 103"/>
                  <a:gd name="T59" fmla="*/ 4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3" h="80">
                    <a:moveTo>
                      <a:pt x="103" y="24"/>
                    </a:moveTo>
                    <a:cubicBezTo>
                      <a:pt x="103" y="12"/>
                      <a:pt x="103" y="12"/>
                      <a:pt x="103" y="12"/>
                    </a:cubicBezTo>
                    <a:cubicBezTo>
                      <a:pt x="103" y="5"/>
                      <a:pt x="97" y="0"/>
                      <a:pt x="90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4"/>
                      <a:pt x="5" y="80"/>
                      <a:pt x="13" y="80"/>
                    </a:cubicBezTo>
                    <a:cubicBezTo>
                      <a:pt x="90" y="80"/>
                      <a:pt x="90" y="80"/>
                      <a:pt x="90" y="80"/>
                    </a:cubicBezTo>
                    <a:cubicBezTo>
                      <a:pt x="97" y="80"/>
                      <a:pt x="103" y="74"/>
                      <a:pt x="103" y="6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86" y="64"/>
                      <a:pt x="86" y="64"/>
                      <a:pt x="86" y="64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3" y="48"/>
                      <a:pt x="103" y="48"/>
                      <a:pt x="103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1"/>
                      <a:pt x="86" y="41"/>
                      <a:pt x="86" y="41"/>
                    </a:cubicBezTo>
                    <a:cubicBezTo>
                      <a:pt x="103" y="41"/>
                      <a:pt x="103" y="41"/>
                      <a:pt x="103" y="41"/>
                    </a:cubicBezTo>
                    <a:cubicBezTo>
                      <a:pt x="103" y="31"/>
                      <a:pt x="103" y="31"/>
                      <a:pt x="103" y="31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6" y="24"/>
                      <a:pt x="86" y="24"/>
                      <a:pt x="86" y="24"/>
                    </a:cubicBezTo>
                    <a:lnTo>
                      <a:pt x="103" y="24"/>
                    </a:lnTo>
                    <a:close/>
                    <a:moveTo>
                      <a:pt x="56" y="46"/>
                    </a:moveTo>
                    <a:cubicBezTo>
                      <a:pt x="56" y="55"/>
                      <a:pt x="56" y="55"/>
                      <a:pt x="56" y="55"/>
                    </a:cubicBezTo>
                    <a:cubicBezTo>
                      <a:pt x="56" y="57"/>
                      <a:pt x="54" y="58"/>
                      <a:pt x="51" y="58"/>
                    </a:cubicBezTo>
                    <a:cubicBezTo>
                      <a:pt x="49" y="58"/>
                      <a:pt x="47" y="57"/>
                      <a:pt x="47" y="55"/>
                    </a:cubicBezTo>
                    <a:cubicBezTo>
                      <a:pt x="47" y="46"/>
                      <a:pt x="47" y="46"/>
                      <a:pt x="47" y="46"/>
                    </a:cubicBezTo>
                    <a:cubicBezTo>
                      <a:pt x="43" y="45"/>
                      <a:pt x="41" y="41"/>
                      <a:pt x="41" y="37"/>
                    </a:cubicBezTo>
                    <a:cubicBezTo>
                      <a:pt x="41" y="31"/>
                      <a:pt x="46" y="26"/>
                      <a:pt x="51" y="26"/>
                    </a:cubicBezTo>
                    <a:cubicBezTo>
                      <a:pt x="57" y="26"/>
                      <a:pt x="62" y="31"/>
                      <a:pt x="62" y="37"/>
                    </a:cubicBezTo>
                    <a:cubicBezTo>
                      <a:pt x="62" y="41"/>
                      <a:pt x="59" y="45"/>
                      <a:pt x="56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36" name="Freeform 44">
                <a:extLst>
                  <a:ext uri="{FF2B5EF4-FFF2-40B4-BE49-F238E27FC236}">
                    <a16:creationId xmlns:a16="http://schemas.microsoft.com/office/drawing/2014/main" id="{AC510A68-E924-8109-D828-BB47A57AB6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7" y="2398"/>
                <a:ext cx="196" cy="111"/>
              </a:xfrm>
              <a:custGeom>
                <a:avLst/>
                <a:gdLst>
                  <a:gd name="T0" fmla="*/ 14 w 83"/>
                  <a:gd name="T1" fmla="*/ 32 h 47"/>
                  <a:gd name="T2" fmla="*/ 35 w 83"/>
                  <a:gd name="T3" fmla="*/ 12 h 47"/>
                  <a:gd name="T4" fmla="*/ 48 w 83"/>
                  <a:gd name="T5" fmla="*/ 12 h 47"/>
                  <a:gd name="T6" fmla="*/ 68 w 83"/>
                  <a:gd name="T7" fmla="*/ 32 h 47"/>
                  <a:gd name="T8" fmla="*/ 68 w 83"/>
                  <a:gd name="T9" fmla="*/ 47 h 47"/>
                  <a:gd name="T10" fmla="*/ 83 w 83"/>
                  <a:gd name="T11" fmla="*/ 47 h 47"/>
                  <a:gd name="T12" fmla="*/ 83 w 83"/>
                  <a:gd name="T13" fmla="*/ 28 h 47"/>
                  <a:gd name="T14" fmla="*/ 55 w 83"/>
                  <a:gd name="T15" fmla="*/ 0 h 47"/>
                  <a:gd name="T16" fmla="*/ 28 w 83"/>
                  <a:gd name="T17" fmla="*/ 0 h 47"/>
                  <a:gd name="T18" fmla="*/ 0 w 83"/>
                  <a:gd name="T19" fmla="*/ 28 h 47"/>
                  <a:gd name="T20" fmla="*/ 0 w 83"/>
                  <a:gd name="T21" fmla="*/ 47 h 47"/>
                  <a:gd name="T22" fmla="*/ 14 w 83"/>
                  <a:gd name="T23" fmla="*/ 47 h 47"/>
                  <a:gd name="T24" fmla="*/ 14 w 83"/>
                  <a:gd name="T25" fmla="*/ 32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47">
                    <a:moveTo>
                      <a:pt x="14" y="32"/>
                    </a:moveTo>
                    <a:cubicBezTo>
                      <a:pt x="14" y="21"/>
                      <a:pt x="24" y="12"/>
                      <a:pt x="35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9" y="12"/>
                      <a:pt x="68" y="21"/>
                      <a:pt x="68" y="32"/>
                    </a:cubicBezTo>
                    <a:cubicBezTo>
                      <a:pt x="68" y="47"/>
                      <a:pt x="68" y="47"/>
                      <a:pt x="68" y="47"/>
                    </a:cubicBezTo>
                    <a:cubicBezTo>
                      <a:pt x="83" y="47"/>
                      <a:pt x="83" y="47"/>
                      <a:pt x="83" y="47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3" y="13"/>
                      <a:pt x="70" y="0"/>
                      <a:pt x="55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12" y="0"/>
                      <a:pt x="0" y="13"/>
                      <a:pt x="0" y="2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14" y="47"/>
                      <a:pt x="14" y="47"/>
                      <a:pt x="14" y="47"/>
                    </a:cubicBezTo>
                    <a:lnTo>
                      <a:pt x="14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2982B275-F00F-8516-A670-0381AEDB28FA}"/>
              </a:ext>
            </a:extLst>
          </p:cNvPr>
          <p:cNvGrpSpPr/>
          <p:nvPr/>
        </p:nvGrpSpPr>
        <p:grpSpPr>
          <a:xfrm>
            <a:off x="7766628" y="1746719"/>
            <a:ext cx="2920083" cy="791122"/>
            <a:chOff x="-94765" y="1931934"/>
            <a:chExt cx="2920083" cy="791122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16BA7E91-7698-B609-9BD8-A7B41EB7042F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321811E-857A-19ED-1091-FE2DB777ED63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9BBD1C7A-7168-1A4C-694A-AE19E7980E63}"/>
              </a:ext>
            </a:extLst>
          </p:cNvPr>
          <p:cNvGrpSpPr/>
          <p:nvPr/>
        </p:nvGrpSpPr>
        <p:grpSpPr>
          <a:xfrm>
            <a:off x="7766628" y="3125822"/>
            <a:ext cx="2920083" cy="791122"/>
            <a:chOff x="-94765" y="1931934"/>
            <a:chExt cx="2920083" cy="791122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DC88C1F2-4929-1931-BC9D-B43BC61D3DCE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78984612-2EE4-68E2-5827-3B77C66AA702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6AE005B6-2CF2-013E-DF2C-47EC9D913EBA}"/>
              </a:ext>
            </a:extLst>
          </p:cNvPr>
          <p:cNvGrpSpPr/>
          <p:nvPr/>
        </p:nvGrpSpPr>
        <p:grpSpPr>
          <a:xfrm>
            <a:off x="7766628" y="4530325"/>
            <a:ext cx="2920083" cy="791122"/>
            <a:chOff x="-94765" y="1931934"/>
            <a:chExt cx="2920083" cy="791122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2EC9ACA3-2A95-599D-B357-BD60C79DF73D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A24CD658-6BA5-E895-CC01-1C5FE6B9ECB7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477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个人工作总结和反思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2" name="空心弧 1">
            <a:extLst>
              <a:ext uri="{FF2B5EF4-FFF2-40B4-BE49-F238E27FC236}">
                <a16:creationId xmlns:a16="http://schemas.microsoft.com/office/drawing/2014/main" id="{7D84467D-C643-EAAC-0EF3-1C5E506BA414}"/>
              </a:ext>
            </a:extLst>
          </p:cNvPr>
          <p:cNvSpPr/>
          <p:nvPr/>
        </p:nvSpPr>
        <p:spPr>
          <a:xfrm rot="5400000">
            <a:off x="1268940" y="1587195"/>
            <a:ext cx="4190637" cy="3899619"/>
          </a:xfrm>
          <a:prstGeom prst="blockArc">
            <a:avLst>
              <a:gd name="adj1" fmla="val 11261555"/>
              <a:gd name="adj2" fmla="val 21207679"/>
              <a:gd name="adj3" fmla="val 607"/>
            </a:avLst>
          </a:pr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663A0DE-FD3E-DC60-E6CC-E21974066A7B}"/>
              </a:ext>
            </a:extLst>
          </p:cNvPr>
          <p:cNvCxnSpPr/>
          <p:nvPr/>
        </p:nvCxnSpPr>
        <p:spPr bwMode="auto">
          <a:xfrm>
            <a:off x="4176808" y="1700835"/>
            <a:ext cx="1921933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93289308-3254-3FDF-A86A-6403D17155D8}"/>
              </a:ext>
            </a:extLst>
          </p:cNvPr>
          <p:cNvCxnSpPr/>
          <p:nvPr/>
        </p:nvCxnSpPr>
        <p:spPr bwMode="auto">
          <a:xfrm>
            <a:off x="4243005" y="5421688"/>
            <a:ext cx="1919817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90C244FA-EA76-EEDA-0C65-7A256796C055}"/>
              </a:ext>
            </a:extLst>
          </p:cNvPr>
          <p:cNvCxnSpPr/>
          <p:nvPr/>
        </p:nvCxnSpPr>
        <p:spPr bwMode="auto">
          <a:xfrm>
            <a:off x="5338967" y="2962637"/>
            <a:ext cx="1778844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13D8A048-83BD-06EF-3C7F-F9419C8A6CDD}"/>
              </a:ext>
            </a:extLst>
          </p:cNvPr>
          <p:cNvCxnSpPr/>
          <p:nvPr/>
        </p:nvCxnSpPr>
        <p:spPr bwMode="auto">
          <a:xfrm>
            <a:off x="5150650" y="4275964"/>
            <a:ext cx="1920933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0F8B36B4-2FD1-7EA0-FB69-B0DC7D80CC4E}"/>
              </a:ext>
            </a:extLst>
          </p:cNvPr>
          <p:cNvSpPr/>
          <p:nvPr/>
        </p:nvSpPr>
        <p:spPr bwMode="auto">
          <a:xfrm>
            <a:off x="1724153" y="2197508"/>
            <a:ext cx="2673891" cy="2673891"/>
          </a:xfrm>
          <a:prstGeom prst="ellipse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9079">
              <a:defRPr/>
            </a:pPr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FC89D68-CF00-6421-DAFA-B5C47D5F6DC5}"/>
              </a:ext>
            </a:extLst>
          </p:cNvPr>
          <p:cNvSpPr/>
          <p:nvPr/>
        </p:nvSpPr>
        <p:spPr>
          <a:xfrm>
            <a:off x="3873908" y="1412197"/>
            <a:ext cx="497747" cy="497747"/>
          </a:xfrm>
          <a:prstGeom prst="ellipse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375410"/>
            <a:r>
              <a:rPr lang="en-US" altLang="zh-CN" sz="2665" dirty="0">
                <a:solidFill>
                  <a:srgbClr val="FFFFFF"/>
                </a:solidFill>
                <a:cs typeface="+mn-ea"/>
                <a:sym typeface="+mn-lt"/>
              </a:rPr>
              <a:t>1</a:t>
            </a:r>
            <a:endParaRPr lang="zh-CN" alt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1C260E39-10E4-5393-AEEA-ECE41A21AD4D}"/>
              </a:ext>
            </a:extLst>
          </p:cNvPr>
          <p:cNvSpPr/>
          <p:nvPr/>
        </p:nvSpPr>
        <p:spPr>
          <a:xfrm>
            <a:off x="4930025" y="2693427"/>
            <a:ext cx="497747" cy="497747"/>
          </a:xfrm>
          <a:prstGeom prst="ellipse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375410"/>
            <a:r>
              <a:rPr lang="en-US" altLang="zh-CN" sz="2665" dirty="0">
                <a:solidFill>
                  <a:srgbClr val="FFFFFF"/>
                </a:solidFill>
                <a:cs typeface="+mn-ea"/>
                <a:sym typeface="+mn-lt"/>
              </a:rPr>
              <a:t>2</a:t>
            </a:r>
            <a:endParaRPr lang="zh-CN" alt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629EBDBC-BC1E-F5D9-93B8-82657CAFDBC5}"/>
              </a:ext>
            </a:extLst>
          </p:cNvPr>
          <p:cNvSpPr/>
          <p:nvPr/>
        </p:nvSpPr>
        <p:spPr>
          <a:xfrm>
            <a:off x="4902105" y="4003284"/>
            <a:ext cx="497747" cy="497747"/>
          </a:xfrm>
          <a:prstGeom prst="ellipse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375410"/>
            <a:r>
              <a:rPr lang="en-US" altLang="zh-CN" sz="2665" dirty="0">
                <a:solidFill>
                  <a:srgbClr val="FFFFFF"/>
                </a:solidFill>
                <a:cs typeface="+mn-ea"/>
                <a:sym typeface="+mn-lt"/>
              </a:rPr>
              <a:t>3</a:t>
            </a:r>
            <a:endParaRPr lang="zh-CN" alt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23E18997-C94D-9454-83F5-A78CF0AD6BF4}"/>
              </a:ext>
            </a:extLst>
          </p:cNvPr>
          <p:cNvSpPr/>
          <p:nvPr/>
        </p:nvSpPr>
        <p:spPr>
          <a:xfrm>
            <a:off x="3873908" y="5136892"/>
            <a:ext cx="497747" cy="497747"/>
          </a:xfrm>
          <a:prstGeom prst="ellipse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375410"/>
            <a:r>
              <a:rPr lang="en-US" altLang="zh-CN" sz="2665" dirty="0">
                <a:solidFill>
                  <a:srgbClr val="FFFFFF"/>
                </a:solidFill>
                <a:cs typeface="+mn-ea"/>
                <a:sym typeface="+mn-lt"/>
              </a:rPr>
              <a:t>4</a:t>
            </a:r>
            <a:endParaRPr lang="zh-CN" alt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078F5117-3CB7-825E-AFFC-9CB990B4579A}"/>
              </a:ext>
            </a:extLst>
          </p:cNvPr>
          <p:cNvGrpSpPr/>
          <p:nvPr/>
        </p:nvGrpSpPr>
        <p:grpSpPr>
          <a:xfrm>
            <a:off x="5284735" y="1156015"/>
            <a:ext cx="1095283" cy="1095283"/>
            <a:chOff x="4018186" y="1003063"/>
            <a:chExt cx="821462" cy="821462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92318763-5573-3A61-C89E-66C2EB3939F5}"/>
                </a:ext>
              </a:extLst>
            </p:cNvPr>
            <p:cNvSpPr/>
            <p:nvPr/>
          </p:nvSpPr>
          <p:spPr>
            <a:xfrm>
              <a:off x="4018186" y="1003063"/>
              <a:ext cx="821462" cy="821462"/>
            </a:xfrm>
            <a:prstGeom prst="ellipse">
              <a:avLst/>
            </a:pr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1375410"/>
              <a:endParaRPr lang="zh-CN" altLang="en-US" sz="266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21" name="组合 54">
              <a:extLst>
                <a:ext uri="{FF2B5EF4-FFF2-40B4-BE49-F238E27FC236}">
                  <a16:creationId xmlns:a16="http://schemas.microsoft.com/office/drawing/2014/main" id="{CFD8DE86-1790-ADF5-5AF0-716589F6017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230408" y="1145668"/>
              <a:ext cx="389996" cy="469766"/>
              <a:chOff x="3452849" y="2667439"/>
              <a:chExt cx="239345" cy="288607"/>
            </a:xfrm>
          </p:grpSpPr>
          <p:sp>
            <p:nvSpPr>
              <p:cNvPr id="22" name="Freeform 846">
                <a:extLst>
                  <a:ext uri="{FF2B5EF4-FFF2-40B4-BE49-F238E27FC236}">
                    <a16:creationId xmlns:a16="http://schemas.microsoft.com/office/drawing/2014/main" id="{4C4F040D-F369-246A-A660-AB5839C605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2849" y="2721892"/>
                <a:ext cx="239345" cy="234154"/>
              </a:xfrm>
              <a:custGeom>
                <a:avLst/>
                <a:gdLst>
                  <a:gd name="T0" fmla="*/ 29 w 48"/>
                  <a:gd name="T1" fmla="*/ 0 h 47"/>
                  <a:gd name="T2" fmla="*/ 29 w 48"/>
                  <a:gd name="T3" fmla="*/ 7 h 47"/>
                  <a:gd name="T4" fmla="*/ 41 w 48"/>
                  <a:gd name="T5" fmla="*/ 23 h 47"/>
                  <a:gd name="T6" fmla="*/ 24 w 48"/>
                  <a:gd name="T7" fmla="*/ 41 h 47"/>
                  <a:gd name="T8" fmla="*/ 6 w 48"/>
                  <a:gd name="T9" fmla="*/ 23 h 47"/>
                  <a:gd name="T10" fmla="*/ 18 w 48"/>
                  <a:gd name="T11" fmla="*/ 7 h 47"/>
                  <a:gd name="T12" fmla="*/ 18 w 48"/>
                  <a:gd name="T13" fmla="*/ 0 h 47"/>
                  <a:gd name="T14" fmla="*/ 0 w 48"/>
                  <a:gd name="T15" fmla="*/ 23 h 47"/>
                  <a:gd name="T16" fmla="*/ 24 w 48"/>
                  <a:gd name="T17" fmla="*/ 47 h 47"/>
                  <a:gd name="T18" fmla="*/ 48 w 48"/>
                  <a:gd name="T19" fmla="*/ 23 h 47"/>
                  <a:gd name="T20" fmla="*/ 29 w 48"/>
                  <a:gd name="T2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47">
                    <a:moveTo>
                      <a:pt x="29" y="0"/>
                    </a:moveTo>
                    <a:cubicBezTo>
                      <a:pt x="29" y="7"/>
                      <a:pt x="29" y="7"/>
                      <a:pt x="29" y="7"/>
                    </a:cubicBezTo>
                    <a:cubicBezTo>
                      <a:pt x="36" y="9"/>
                      <a:pt x="41" y="16"/>
                      <a:pt x="41" y="23"/>
                    </a:cubicBezTo>
                    <a:cubicBezTo>
                      <a:pt x="41" y="33"/>
                      <a:pt x="33" y="41"/>
                      <a:pt x="24" y="41"/>
                    </a:cubicBezTo>
                    <a:cubicBezTo>
                      <a:pt x="14" y="41"/>
                      <a:pt x="6" y="33"/>
                      <a:pt x="6" y="23"/>
                    </a:cubicBezTo>
                    <a:cubicBezTo>
                      <a:pt x="6" y="16"/>
                      <a:pt x="11" y="9"/>
                      <a:pt x="18" y="7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7" y="2"/>
                      <a:pt x="0" y="12"/>
                      <a:pt x="0" y="23"/>
                    </a:cubicBezTo>
                    <a:cubicBezTo>
                      <a:pt x="0" y="37"/>
                      <a:pt x="10" y="47"/>
                      <a:pt x="24" y="47"/>
                    </a:cubicBezTo>
                    <a:cubicBezTo>
                      <a:pt x="37" y="47"/>
                      <a:pt x="48" y="37"/>
                      <a:pt x="48" y="23"/>
                    </a:cubicBezTo>
                    <a:cubicBezTo>
                      <a:pt x="48" y="12"/>
                      <a:pt x="40" y="2"/>
                      <a:pt x="2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162560" tIns="81280" rIns="162560" bIns="81280"/>
              <a:lstStyle/>
              <a:p>
                <a:pPr defTabSz="1219079">
                  <a:defRPr/>
                </a:pPr>
                <a:endParaRPr lang="zh-CN" altLang="en-US" sz="3319">
                  <a:cs typeface="+mn-ea"/>
                  <a:sym typeface="+mn-lt"/>
                </a:endParaRPr>
              </a:p>
            </p:txBody>
          </p:sp>
          <p:sp>
            <p:nvSpPr>
              <p:cNvPr id="23" name="Freeform 847">
                <a:extLst>
                  <a:ext uri="{FF2B5EF4-FFF2-40B4-BE49-F238E27FC236}">
                    <a16:creationId xmlns:a16="http://schemas.microsoft.com/office/drawing/2014/main" id="{C22FC0F4-356E-758C-04D8-60A822BC60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7138" y="2667439"/>
                <a:ext cx="44424" cy="138859"/>
              </a:xfrm>
              <a:custGeom>
                <a:avLst/>
                <a:gdLst>
                  <a:gd name="T0" fmla="*/ 7 w 9"/>
                  <a:gd name="T1" fmla="*/ 0 h 28"/>
                  <a:gd name="T2" fmla="*/ 2 w 9"/>
                  <a:gd name="T3" fmla="*/ 0 h 28"/>
                  <a:gd name="T4" fmla="*/ 0 w 9"/>
                  <a:gd name="T5" fmla="*/ 2 h 28"/>
                  <a:gd name="T6" fmla="*/ 0 w 9"/>
                  <a:gd name="T7" fmla="*/ 10 h 28"/>
                  <a:gd name="T8" fmla="*/ 0 w 9"/>
                  <a:gd name="T9" fmla="*/ 16 h 28"/>
                  <a:gd name="T10" fmla="*/ 0 w 9"/>
                  <a:gd name="T11" fmla="*/ 26 h 28"/>
                  <a:gd name="T12" fmla="*/ 2 w 9"/>
                  <a:gd name="T13" fmla="*/ 28 h 28"/>
                  <a:gd name="T14" fmla="*/ 7 w 9"/>
                  <a:gd name="T15" fmla="*/ 28 h 28"/>
                  <a:gd name="T16" fmla="*/ 9 w 9"/>
                  <a:gd name="T17" fmla="*/ 26 h 28"/>
                  <a:gd name="T18" fmla="*/ 9 w 9"/>
                  <a:gd name="T19" fmla="*/ 16 h 28"/>
                  <a:gd name="T20" fmla="*/ 9 w 9"/>
                  <a:gd name="T21" fmla="*/ 10 h 28"/>
                  <a:gd name="T22" fmla="*/ 9 w 9"/>
                  <a:gd name="T23" fmla="*/ 2 h 28"/>
                  <a:gd name="T24" fmla="*/ 7 w 9"/>
                  <a:gd name="T2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" h="28">
                    <a:moveTo>
                      <a:pt x="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1" y="28"/>
                      <a:pt x="2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9" y="27"/>
                      <a:pt x="9" y="2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162560" tIns="81280" rIns="162560" bIns="81280"/>
              <a:lstStyle/>
              <a:p>
                <a:pPr defTabSz="1219079">
                  <a:defRPr/>
                </a:pPr>
                <a:endParaRPr lang="zh-CN" altLang="en-US" sz="3319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5F40F2C5-FA42-E356-E210-A1C1F29209B5}"/>
              </a:ext>
            </a:extLst>
          </p:cNvPr>
          <p:cNvGrpSpPr/>
          <p:nvPr/>
        </p:nvGrpSpPr>
        <p:grpSpPr>
          <a:xfrm>
            <a:off x="6257411" y="2334172"/>
            <a:ext cx="1095283" cy="1095283"/>
            <a:chOff x="4747693" y="1967087"/>
            <a:chExt cx="821462" cy="821462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892EED2F-A3FB-3D48-9D5D-18E71CA0CEED}"/>
                </a:ext>
              </a:extLst>
            </p:cNvPr>
            <p:cNvSpPr/>
            <p:nvPr/>
          </p:nvSpPr>
          <p:spPr>
            <a:xfrm>
              <a:off x="4747693" y="1967087"/>
              <a:ext cx="821462" cy="821462"/>
            </a:xfrm>
            <a:prstGeom prst="ellipse">
              <a:avLst/>
            </a:prstGeom>
            <a:solidFill>
              <a:srgbClr val="7997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1375410"/>
              <a:endParaRPr lang="zh-CN" altLang="en-US" sz="266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168">
              <a:extLst>
                <a:ext uri="{FF2B5EF4-FFF2-40B4-BE49-F238E27FC236}">
                  <a16:creationId xmlns:a16="http://schemas.microsoft.com/office/drawing/2014/main" id="{4E8D3A50-E4AB-89D8-707E-C0E5AD9AB96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918327" y="2222412"/>
              <a:ext cx="425533" cy="364326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162560" tIns="81280" rIns="162560" bIns="81280"/>
            <a:lstStyle/>
            <a:p>
              <a:pPr defTabSz="1219079">
                <a:defRPr/>
              </a:pPr>
              <a:endParaRPr lang="zh-CN" altLang="en-US" sz="3319">
                <a:cs typeface="+mn-ea"/>
                <a:sym typeface="+mn-lt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B83A6C7D-7857-D624-50BC-FABD3D2411E5}"/>
              </a:ext>
            </a:extLst>
          </p:cNvPr>
          <p:cNvGrpSpPr/>
          <p:nvPr/>
        </p:nvGrpSpPr>
        <p:grpSpPr>
          <a:xfrm>
            <a:off x="6257414" y="3728323"/>
            <a:ext cx="1095283" cy="1095283"/>
            <a:chOff x="4747695" y="3012700"/>
            <a:chExt cx="821462" cy="821462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EBE1995C-EA67-6D34-00B9-DFC99F9A2269}"/>
                </a:ext>
              </a:extLst>
            </p:cNvPr>
            <p:cNvSpPr/>
            <p:nvPr/>
          </p:nvSpPr>
          <p:spPr>
            <a:xfrm>
              <a:off x="4747695" y="3012700"/>
              <a:ext cx="821462" cy="821462"/>
            </a:xfrm>
            <a:prstGeom prst="ellipse">
              <a:avLst/>
            </a:prstGeom>
            <a:solidFill>
              <a:srgbClr val="E2C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1375410"/>
              <a:endParaRPr lang="zh-CN" altLang="en-US" sz="266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3" name="Freeform 203">
              <a:extLst>
                <a:ext uri="{FF2B5EF4-FFF2-40B4-BE49-F238E27FC236}">
                  <a16:creationId xmlns:a16="http://schemas.microsoft.com/office/drawing/2014/main" id="{4B5D02DD-4083-03FC-5F12-3A5AD95C50C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972990" y="3242045"/>
              <a:ext cx="370870" cy="356606"/>
            </a:xfrm>
            <a:custGeom>
              <a:avLst/>
              <a:gdLst>
                <a:gd name="T0" fmla="*/ 88 w 218"/>
                <a:gd name="T1" fmla="*/ 43 h 209"/>
                <a:gd name="T2" fmla="*/ 36 w 218"/>
                <a:gd name="T3" fmla="*/ 43 h 209"/>
                <a:gd name="T4" fmla="*/ 26 w 218"/>
                <a:gd name="T5" fmla="*/ 57 h 209"/>
                <a:gd name="T6" fmla="*/ 36 w 218"/>
                <a:gd name="T7" fmla="*/ 71 h 209"/>
                <a:gd name="T8" fmla="*/ 88 w 218"/>
                <a:gd name="T9" fmla="*/ 71 h 209"/>
                <a:gd name="T10" fmla="*/ 88 w 218"/>
                <a:gd name="T11" fmla="*/ 43 h 209"/>
                <a:gd name="T12" fmla="*/ 88 w 218"/>
                <a:gd name="T13" fmla="*/ 43 h 209"/>
                <a:gd name="T14" fmla="*/ 126 w 218"/>
                <a:gd name="T15" fmla="*/ 71 h 209"/>
                <a:gd name="T16" fmla="*/ 187 w 218"/>
                <a:gd name="T17" fmla="*/ 71 h 209"/>
                <a:gd name="T18" fmla="*/ 194 w 218"/>
                <a:gd name="T19" fmla="*/ 71 h 209"/>
                <a:gd name="T20" fmla="*/ 197 w 218"/>
                <a:gd name="T21" fmla="*/ 76 h 209"/>
                <a:gd name="T22" fmla="*/ 213 w 218"/>
                <a:gd name="T23" fmla="*/ 102 h 209"/>
                <a:gd name="T24" fmla="*/ 218 w 218"/>
                <a:gd name="T25" fmla="*/ 109 h 209"/>
                <a:gd name="T26" fmla="*/ 213 w 218"/>
                <a:gd name="T27" fmla="*/ 114 h 209"/>
                <a:gd name="T28" fmla="*/ 197 w 218"/>
                <a:gd name="T29" fmla="*/ 140 h 209"/>
                <a:gd name="T30" fmla="*/ 194 w 218"/>
                <a:gd name="T31" fmla="*/ 147 h 209"/>
                <a:gd name="T32" fmla="*/ 187 w 218"/>
                <a:gd name="T33" fmla="*/ 147 h 209"/>
                <a:gd name="T34" fmla="*/ 126 w 218"/>
                <a:gd name="T35" fmla="*/ 147 h 209"/>
                <a:gd name="T36" fmla="*/ 126 w 218"/>
                <a:gd name="T37" fmla="*/ 180 h 209"/>
                <a:gd name="T38" fmla="*/ 180 w 218"/>
                <a:gd name="T39" fmla="*/ 180 h 209"/>
                <a:gd name="T40" fmla="*/ 180 w 218"/>
                <a:gd name="T41" fmla="*/ 209 h 209"/>
                <a:gd name="T42" fmla="*/ 40 w 218"/>
                <a:gd name="T43" fmla="*/ 209 h 209"/>
                <a:gd name="T44" fmla="*/ 40 w 218"/>
                <a:gd name="T45" fmla="*/ 180 h 209"/>
                <a:gd name="T46" fmla="*/ 90 w 218"/>
                <a:gd name="T47" fmla="*/ 180 h 209"/>
                <a:gd name="T48" fmla="*/ 90 w 218"/>
                <a:gd name="T49" fmla="*/ 95 h 209"/>
                <a:gd name="T50" fmla="*/ 29 w 218"/>
                <a:gd name="T51" fmla="*/ 95 h 209"/>
                <a:gd name="T52" fmla="*/ 22 w 218"/>
                <a:gd name="T53" fmla="*/ 95 h 209"/>
                <a:gd name="T54" fmla="*/ 19 w 218"/>
                <a:gd name="T55" fmla="*/ 88 h 209"/>
                <a:gd name="T56" fmla="*/ 3 w 218"/>
                <a:gd name="T57" fmla="*/ 62 h 209"/>
                <a:gd name="T58" fmla="*/ 0 w 218"/>
                <a:gd name="T59" fmla="*/ 57 h 209"/>
                <a:gd name="T60" fmla="*/ 3 w 218"/>
                <a:gd name="T61" fmla="*/ 50 h 209"/>
                <a:gd name="T62" fmla="*/ 19 w 218"/>
                <a:gd name="T63" fmla="*/ 24 h 209"/>
                <a:gd name="T64" fmla="*/ 22 w 218"/>
                <a:gd name="T65" fmla="*/ 19 h 209"/>
                <a:gd name="T66" fmla="*/ 29 w 218"/>
                <a:gd name="T67" fmla="*/ 19 h 209"/>
                <a:gd name="T68" fmla="*/ 90 w 218"/>
                <a:gd name="T69" fmla="*/ 19 h 209"/>
                <a:gd name="T70" fmla="*/ 90 w 218"/>
                <a:gd name="T71" fmla="*/ 15 h 209"/>
                <a:gd name="T72" fmla="*/ 109 w 218"/>
                <a:gd name="T73" fmla="*/ 0 h 209"/>
                <a:gd name="T74" fmla="*/ 126 w 218"/>
                <a:gd name="T75" fmla="*/ 15 h 209"/>
                <a:gd name="T76" fmla="*/ 126 w 218"/>
                <a:gd name="T77" fmla="*/ 71 h 209"/>
                <a:gd name="T78" fmla="*/ 126 w 218"/>
                <a:gd name="T79" fmla="*/ 71 h 209"/>
                <a:gd name="T80" fmla="*/ 182 w 218"/>
                <a:gd name="T81" fmla="*/ 93 h 209"/>
                <a:gd name="T82" fmla="*/ 128 w 218"/>
                <a:gd name="T83" fmla="*/ 93 h 209"/>
                <a:gd name="T84" fmla="*/ 128 w 218"/>
                <a:gd name="T85" fmla="*/ 123 h 209"/>
                <a:gd name="T86" fmla="*/ 182 w 218"/>
                <a:gd name="T87" fmla="*/ 123 h 209"/>
                <a:gd name="T88" fmla="*/ 192 w 218"/>
                <a:gd name="T89" fmla="*/ 109 h 209"/>
                <a:gd name="T90" fmla="*/ 182 w 218"/>
                <a:gd name="T91" fmla="*/ 9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8" h="209">
                  <a:moveTo>
                    <a:pt x="88" y="43"/>
                  </a:moveTo>
                  <a:lnTo>
                    <a:pt x="36" y="43"/>
                  </a:lnTo>
                  <a:lnTo>
                    <a:pt x="26" y="57"/>
                  </a:lnTo>
                  <a:lnTo>
                    <a:pt x="36" y="71"/>
                  </a:lnTo>
                  <a:lnTo>
                    <a:pt x="88" y="71"/>
                  </a:lnTo>
                  <a:lnTo>
                    <a:pt x="88" y="43"/>
                  </a:lnTo>
                  <a:lnTo>
                    <a:pt x="88" y="43"/>
                  </a:lnTo>
                  <a:close/>
                  <a:moveTo>
                    <a:pt x="126" y="71"/>
                  </a:moveTo>
                  <a:lnTo>
                    <a:pt x="187" y="71"/>
                  </a:lnTo>
                  <a:lnTo>
                    <a:pt x="194" y="71"/>
                  </a:lnTo>
                  <a:lnTo>
                    <a:pt x="197" y="76"/>
                  </a:lnTo>
                  <a:lnTo>
                    <a:pt x="213" y="102"/>
                  </a:lnTo>
                  <a:lnTo>
                    <a:pt x="218" y="109"/>
                  </a:lnTo>
                  <a:lnTo>
                    <a:pt x="213" y="114"/>
                  </a:lnTo>
                  <a:lnTo>
                    <a:pt x="197" y="140"/>
                  </a:lnTo>
                  <a:lnTo>
                    <a:pt x="194" y="147"/>
                  </a:lnTo>
                  <a:lnTo>
                    <a:pt x="187" y="147"/>
                  </a:lnTo>
                  <a:lnTo>
                    <a:pt x="126" y="147"/>
                  </a:lnTo>
                  <a:lnTo>
                    <a:pt x="126" y="180"/>
                  </a:lnTo>
                  <a:lnTo>
                    <a:pt x="180" y="180"/>
                  </a:lnTo>
                  <a:lnTo>
                    <a:pt x="180" y="209"/>
                  </a:lnTo>
                  <a:lnTo>
                    <a:pt x="40" y="209"/>
                  </a:lnTo>
                  <a:lnTo>
                    <a:pt x="40" y="180"/>
                  </a:lnTo>
                  <a:lnTo>
                    <a:pt x="90" y="180"/>
                  </a:lnTo>
                  <a:lnTo>
                    <a:pt x="90" y="95"/>
                  </a:lnTo>
                  <a:lnTo>
                    <a:pt x="29" y="95"/>
                  </a:lnTo>
                  <a:lnTo>
                    <a:pt x="22" y="95"/>
                  </a:lnTo>
                  <a:lnTo>
                    <a:pt x="19" y="88"/>
                  </a:lnTo>
                  <a:lnTo>
                    <a:pt x="3" y="62"/>
                  </a:lnTo>
                  <a:lnTo>
                    <a:pt x="0" y="57"/>
                  </a:lnTo>
                  <a:lnTo>
                    <a:pt x="3" y="50"/>
                  </a:lnTo>
                  <a:lnTo>
                    <a:pt x="19" y="24"/>
                  </a:lnTo>
                  <a:lnTo>
                    <a:pt x="22" y="19"/>
                  </a:lnTo>
                  <a:lnTo>
                    <a:pt x="29" y="19"/>
                  </a:lnTo>
                  <a:lnTo>
                    <a:pt x="90" y="19"/>
                  </a:lnTo>
                  <a:lnTo>
                    <a:pt x="90" y="15"/>
                  </a:lnTo>
                  <a:lnTo>
                    <a:pt x="109" y="0"/>
                  </a:lnTo>
                  <a:lnTo>
                    <a:pt x="126" y="15"/>
                  </a:lnTo>
                  <a:lnTo>
                    <a:pt x="126" y="71"/>
                  </a:lnTo>
                  <a:lnTo>
                    <a:pt x="126" y="71"/>
                  </a:lnTo>
                  <a:close/>
                  <a:moveTo>
                    <a:pt x="182" y="93"/>
                  </a:moveTo>
                  <a:lnTo>
                    <a:pt x="128" y="93"/>
                  </a:lnTo>
                  <a:lnTo>
                    <a:pt x="128" y="123"/>
                  </a:lnTo>
                  <a:lnTo>
                    <a:pt x="182" y="123"/>
                  </a:lnTo>
                  <a:lnTo>
                    <a:pt x="192" y="109"/>
                  </a:lnTo>
                  <a:lnTo>
                    <a:pt x="182" y="9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162560" tIns="81280" rIns="162560" bIns="81280"/>
            <a:lstStyle/>
            <a:p>
              <a:pPr defTabSz="1219079">
                <a:defRPr/>
              </a:pPr>
              <a:endParaRPr lang="zh-CN" altLang="en-US" sz="3319">
                <a:cs typeface="+mn-ea"/>
                <a:sym typeface="+mn-lt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4AAD433-4BA4-EF04-6AB5-FDED3E93969C}"/>
              </a:ext>
            </a:extLst>
          </p:cNvPr>
          <p:cNvGrpSpPr/>
          <p:nvPr/>
        </p:nvGrpSpPr>
        <p:grpSpPr>
          <a:xfrm>
            <a:off x="5284734" y="4889233"/>
            <a:ext cx="1095282" cy="1095283"/>
            <a:chOff x="4018190" y="3883383"/>
            <a:chExt cx="821462" cy="821462"/>
          </a:xfrm>
        </p:grpSpPr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8D352455-4289-4287-EDD3-DA2B4273C297}"/>
                </a:ext>
              </a:extLst>
            </p:cNvPr>
            <p:cNvSpPr/>
            <p:nvPr/>
          </p:nvSpPr>
          <p:spPr>
            <a:xfrm>
              <a:off x="4018190" y="3883383"/>
              <a:ext cx="821462" cy="821462"/>
            </a:xfrm>
            <a:prstGeom prst="ellipse">
              <a:avLst/>
            </a:prstGeom>
            <a:solidFill>
              <a:srgbClr val="F7F7EC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8" name="Freeform 110">
              <a:extLst>
                <a:ext uri="{FF2B5EF4-FFF2-40B4-BE49-F238E27FC236}">
                  <a16:creationId xmlns:a16="http://schemas.microsoft.com/office/drawing/2014/main" id="{C26F27FD-CCE2-CD74-9114-8A43E71DD836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211960" y="4064356"/>
              <a:ext cx="424516" cy="376344"/>
            </a:xfrm>
            <a:custGeom>
              <a:avLst/>
              <a:gdLst>
                <a:gd name="T0" fmla="*/ 55 w 100"/>
                <a:gd name="T1" fmla="*/ 4 h 88"/>
                <a:gd name="T2" fmla="*/ 76 w 100"/>
                <a:gd name="T3" fmla="*/ 41 h 88"/>
                <a:gd name="T4" fmla="*/ 76 w 100"/>
                <a:gd name="T5" fmla="*/ 41 h 88"/>
                <a:gd name="T6" fmla="*/ 98 w 100"/>
                <a:gd name="T7" fmla="*/ 79 h 88"/>
                <a:gd name="T8" fmla="*/ 96 w 100"/>
                <a:gd name="T9" fmla="*/ 87 h 88"/>
                <a:gd name="T10" fmla="*/ 92 w 100"/>
                <a:gd name="T11" fmla="*/ 88 h 88"/>
                <a:gd name="T12" fmla="*/ 92 w 100"/>
                <a:gd name="T13" fmla="*/ 88 h 88"/>
                <a:gd name="T14" fmla="*/ 49 w 100"/>
                <a:gd name="T15" fmla="*/ 88 h 88"/>
                <a:gd name="T16" fmla="*/ 7 w 100"/>
                <a:gd name="T17" fmla="*/ 88 h 88"/>
                <a:gd name="T18" fmla="*/ 0 w 100"/>
                <a:gd name="T19" fmla="*/ 82 h 88"/>
                <a:gd name="T20" fmla="*/ 1 w 100"/>
                <a:gd name="T21" fmla="*/ 78 h 88"/>
                <a:gd name="T22" fmla="*/ 23 w 100"/>
                <a:gd name="T23" fmla="*/ 41 h 88"/>
                <a:gd name="T24" fmla="*/ 23 w 100"/>
                <a:gd name="T25" fmla="*/ 41 h 88"/>
                <a:gd name="T26" fmla="*/ 44 w 100"/>
                <a:gd name="T27" fmla="*/ 4 h 88"/>
                <a:gd name="T28" fmla="*/ 53 w 100"/>
                <a:gd name="T29" fmla="*/ 2 h 88"/>
                <a:gd name="T30" fmla="*/ 55 w 100"/>
                <a:gd name="T31" fmla="*/ 4 h 88"/>
                <a:gd name="T32" fmla="*/ 44 w 100"/>
                <a:gd name="T33" fmla="*/ 34 h 88"/>
                <a:gd name="T34" fmla="*/ 44 w 100"/>
                <a:gd name="T35" fmla="*/ 37 h 88"/>
                <a:gd name="T36" fmla="*/ 46 w 100"/>
                <a:gd name="T37" fmla="*/ 62 h 88"/>
                <a:gd name="T38" fmla="*/ 52 w 100"/>
                <a:gd name="T39" fmla="*/ 62 h 88"/>
                <a:gd name="T40" fmla="*/ 54 w 100"/>
                <a:gd name="T41" fmla="*/ 37 h 88"/>
                <a:gd name="T42" fmla="*/ 54 w 100"/>
                <a:gd name="T43" fmla="*/ 34 h 88"/>
                <a:gd name="T44" fmla="*/ 44 w 100"/>
                <a:gd name="T45" fmla="*/ 34 h 88"/>
                <a:gd name="T46" fmla="*/ 49 w 100"/>
                <a:gd name="T47" fmla="*/ 72 h 88"/>
                <a:gd name="T48" fmla="*/ 53 w 100"/>
                <a:gd name="T49" fmla="*/ 69 h 88"/>
                <a:gd name="T50" fmla="*/ 49 w 100"/>
                <a:gd name="T51" fmla="*/ 65 h 88"/>
                <a:gd name="T52" fmla="*/ 45 w 100"/>
                <a:gd name="T53" fmla="*/ 69 h 88"/>
                <a:gd name="T54" fmla="*/ 49 w 100"/>
                <a:gd name="T55" fmla="*/ 72 h 88"/>
                <a:gd name="T56" fmla="*/ 65 w 100"/>
                <a:gd name="T57" fmla="*/ 48 h 88"/>
                <a:gd name="T58" fmla="*/ 49 w 100"/>
                <a:gd name="T59" fmla="*/ 20 h 88"/>
                <a:gd name="T60" fmla="*/ 34 w 100"/>
                <a:gd name="T61" fmla="*/ 47 h 88"/>
                <a:gd name="T62" fmla="*/ 33 w 100"/>
                <a:gd name="T63" fmla="*/ 48 h 88"/>
                <a:gd name="T64" fmla="*/ 17 w 100"/>
                <a:gd name="T65" fmla="*/ 75 h 88"/>
                <a:gd name="T66" fmla="*/ 49 w 100"/>
                <a:gd name="T67" fmla="*/ 75 h 88"/>
                <a:gd name="T68" fmla="*/ 81 w 100"/>
                <a:gd name="T69" fmla="*/ 75 h 88"/>
                <a:gd name="T70" fmla="*/ 65 w 100"/>
                <a:gd name="T71" fmla="*/ 48 h 88"/>
                <a:gd name="T72" fmla="*/ 65 w 100"/>
                <a:gd name="T73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0" h="88">
                  <a:moveTo>
                    <a:pt x="55" y="4"/>
                  </a:moveTo>
                  <a:cubicBezTo>
                    <a:pt x="76" y="41"/>
                    <a:pt x="76" y="41"/>
                    <a:pt x="76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98" y="79"/>
                    <a:pt x="98" y="79"/>
                    <a:pt x="98" y="79"/>
                  </a:cubicBezTo>
                  <a:cubicBezTo>
                    <a:pt x="100" y="82"/>
                    <a:pt x="99" y="85"/>
                    <a:pt x="96" y="87"/>
                  </a:cubicBezTo>
                  <a:cubicBezTo>
                    <a:pt x="95" y="88"/>
                    <a:pt x="93" y="88"/>
                    <a:pt x="92" y="88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3" y="88"/>
                    <a:pt x="0" y="85"/>
                    <a:pt x="0" y="82"/>
                  </a:cubicBezTo>
                  <a:cubicBezTo>
                    <a:pt x="0" y="80"/>
                    <a:pt x="1" y="79"/>
                    <a:pt x="1" y="78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6" y="1"/>
                    <a:pt x="50" y="0"/>
                    <a:pt x="53" y="2"/>
                  </a:cubicBezTo>
                  <a:cubicBezTo>
                    <a:pt x="54" y="3"/>
                    <a:pt x="54" y="3"/>
                    <a:pt x="55" y="4"/>
                  </a:cubicBezTo>
                  <a:close/>
                  <a:moveTo>
                    <a:pt x="44" y="34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62"/>
                    <a:pt x="46" y="62"/>
                    <a:pt x="46" y="62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44" y="34"/>
                    <a:pt x="44" y="34"/>
                    <a:pt x="44" y="34"/>
                  </a:cubicBezTo>
                  <a:close/>
                  <a:moveTo>
                    <a:pt x="49" y="72"/>
                  </a:moveTo>
                  <a:cubicBezTo>
                    <a:pt x="52" y="72"/>
                    <a:pt x="53" y="71"/>
                    <a:pt x="53" y="69"/>
                  </a:cubicBezTo>
                  <a:cubicBezTo>
                    <a:pt x="53" y="66"/>
                    <a:pt x="51" y="65"/>
                    <a:pt x="49" y="65"/>
                  </a:cubicBezTo>
                  <a:cubicBezTo>
                    <a:pt x="47" y="65"/>
                    <a:pt x="45" y="66"/>
                    <a:pt x="45" y="69"/>
                  </a:cubicBezTo>
                  <a:cubicBezTo>
                    <a:pt x="45" y="71"/>
                    <a:pt x="47" y="72"/>
                    <a:pt x="49" y="72"/>
                  </a:cubicBezTo>
                  <a:close/>
                  <a:moveTo>
                    <a:pt x="65" y="48"/>
                  </a:moveTo>
                  <a:cubicBezTo>
                    <a:pt x="49" y="20"/>
                    <a:pt x="49" y="20"/>
                    <a:pt x="49" y="20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8"/>
                    <a:pt x="34" y="48"/>
                    <a:pt x="33" y="48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49" y="75"/>
                    <a:pt x="49" y="75"/>
                    <a:pt x="49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5" y="48"/>
                    <a:pt x="65" y="48"/>
                    <a:pt x="65" y="48"/>
                  </a:cubicBezTo>
                  <a:close/>
                </a:path>
              </a:pathLst>
            </a:custGeom>
            <a:solidFill>
              <a:srgbClr val="79976B"/>
            </a:solidFill>
            <a:ln>
              <a:noFill/>
            </a:ln>
          </p:spPr>
          <p:txBody>
            <a:bodyPr lIns="162560" tIns="81280" rIns="162560" bIns="81280"/>
            <a:lstStyle/>
            <a:p>
              <a:pPr defTabSz="1219079">
                <a:defRPr/>
              </a:pPr>
              <a:endParaRPr lang="zh-CN" altLang="en-US" sz="3319">
                <a:cs typeface="+mn-ea"/>
                <a:sym typeface="+mn-lt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4F845B04-D0D9-2F18-511E-859A614448FC}"/>
              </a:ext>
            </a:extLst>
          </p:cNvPr>
          <p:cNvGrpSpPr/>
          <p:nvPr/>
        </p:nvGrpSpPr>
        <p:grpSpPr>
          <a:xfrm>
            <a:off x="6484923" y="1265509"/>
            <a:ext cx="2920083" cy="791122"/>
            <a:chOff x="-94765" y="1931934"/>
            <a:chExt cx="2920083" cy="791122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E8C3E705-BEEF-DB66-AEEF-12680EE4AAE2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A7F4257D-E387-6758-5917-6C1C23A16FC5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7C5195E6-2F21-DDF6-335D-9EFD4531F118}"/>
              </a:ext>
            </a:extLst>
          </p:cNvPr>
          <p:cNvGrpSpPr/>
          <p:nvPr/>
        </p:nvGrpSpPr>
        <p:grpSpPr>
          <a:xfrm>
            <a:off x="7499413" y="2486252"/>
            <a:ext cx="2920083" cy="791122"/>
            <a:chOff x="-94765" y="1931934"/>
            <a:chExt cx="2920083" cy="791122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B3A96E77-6FB2-C34E-458D-A61CEE3A7082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948C73D7-A22C-2FB2-8CD5-A0730A7E13F3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B68E9BE1-5AD7-6E68-8005-34047E66289D}"/>
              </a:ext>
            </a:extLst>
          </p:cNvPr>
          <p:cNvGrpSpPr/>
          <p:nvPr/>
        </p:nvGrpSpPr>
        <p:grpSpPr>
          <a:xfrm>
            <a:off x="7499413" y="3859652"/>
            <a:ext cx="2920083" cy="791122"/>
            <a:chOff x="-94765" y="1931934"/>
            <a:chExt cx="2920083" cy="791122"/>
          </a:xfrm>
        </p:grpSpPr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7374E590-2EF6-FE0D-99F4-1BA57B7EE62A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804F4951-D2C0-B4FC-94A4-2908318E9AC9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9EA99CD1-FDB9-D00E-B365-B9DFE3550A8A}"/>
              </a:ext>
            </a:extLst>
          </p:cNvPr>
          <p:cNvGrpSpPr/>
          <p:nvPr/>
        </p:nvGrpSpPr>
        <p:grpSpPr>
          <a:xfrm>
            <a:off x="6484923" y="5117591"/>
            <a:ext cx="2920083" cy="791122"/>
            <a:chOff x="-94765" y="1931934"/>
            <a:chExt cx="2920083" cy="791122"/>
          </a:xfrm>
        </p:grpSpPr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08DBB413-0977-BA01-D3DF-57E70FD7712C}"/>
                </a:ext>
              </a:extLst>
            </p:cNvPr>
            <p:cNvSpPr txBox="1"/>
            <p:nvPr/>
          </p:nvSpPr>
          <p:spPr>
            <a:xfrm>
              <a:off x="-94765" y="2190603"/>
              <a:ext cx="2920083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64802336-1B2A-40E9-2CAB-DECDCBC9700B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522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0F71440-7383-4024-8DBB-BA4C73FF0517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39097B21-5DB2-46BB-A7F8-D27334697F09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79976B"/>
                  </a:solidFill>
                </a:rPr>
                <a:t>Vscode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插件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E04E40ED-7F4A-4DCD-9F96-B15C13C7C00A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926192D-93A6-4424-8178-FBA7B7913A2B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5F95D3F3-E95A-4BEC-8205-2D8EF526D0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837"/>
          <a:stretch/>
        </p:blipFill>
        <p:spPr>
          <a:xfrm>
            <a:off x="488950" y="987324"/>
            <a:ext cx="2044700" cy="46070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0DD72D5-374F-43AC-B68F-740B55DAD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062" y="2936827"/>
            <a:ext cx="5895975" cy="126034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5D8A315-AA5A-4985-8453-04274324FA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6062" y="987324"/>
            <a:ext cx="5895975" cy="180022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FB9BDCE-4067-4361-B48E-35F3B0EF1D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6062" y="4346454"/>
            <a:ext cx="5945798" cy="1463796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B8D82AC6-91D1-4F0F-918C-522DEE7529A3}"/>
              </a:ext>
            </a:extLst>
          </p:cNvPr>
          <p:cNvSpPr txBox="1"/>
          <p:nvPr/>
        </p:nvSpPr>
        <p:spPr>
          <a:xfrm>
            <a:off x="8984272" y="4616687"/>
            <a:ext cx="234815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79976B"/>
                </a:solidFill>
              </a:rPr>
              <a:t>修改 </a:t>
            </a:r>
            <a:r>
              <a:rPr lang="en-US" altLang="zh-CN" sz="1800" b="1" dirty="0">
                <a:solidFill>
                  <a:srgbClr val="79976B"/>
                </a:solidFill>
              </a:rPr>
              <a:t>html </a:t>
            </a:r>
            <a:r>
              <a:rPr lang="zh-CN" altLang="en-US" sz="1800" b="1" dirty="0">
                <a:solidFill>
                  <a:srgbClr val="79976B"/>
                </a:solidFill>
              </a:rPr>
              <a:t>标签，自动帮你完成尾部闭合标签的同步修改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7C63948-D1CD-4704-8975-42DB6104450C}"/>
              </a:ext>
            </a:extLst>
          </p:cNvPr>
          <p:cNvSpPr txBox="1"/>
          <p:nvPr/>
        </p:nvSpPr>
        <p:spPr>
          <a:xfrm>
            <a:off x="8984272" y="3290836"/>
            <a:ext cx="2594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79976B"/>
                </a:solidFill>
              </a:rPr>
              <a:t>自动补全 </a:t>
            </a:r>
            <a:r>
              <a:rPr lang="en-US" altLang="zh-CN" sz="1800" b="1" dirty="0">
                <a:solidFill>
                  <a:srgbClr val="79976B"/>
                </a:solidFill>
              </a:rPr>
              <a:t>html </a:t>
            </a:r>
            <a:r>
              <a:rPr lang="zh-CN" altLang="en-US" sz="1800" b="1" dirty="0">
                <a:solidFill>
                  <a:srgbClr val="79976B"/>
                </a:solidFill>
              </a:rPr>
              <a:t>标签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90C0711-5D68-4BB6-8B6F-0B1C8814E3C8}"/>
              </a:ext>
            </a:extLst>
          </p:cNvPr>
          <p:cNvSpPr txBox="1"/>
          <p:nvPr/>
        </p:nvSpPr>
        <p:spPr>
          <a:xfrm>
            <a:off x="8816975" y="1788043"/>
            <a:ext cx="2515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79976B"/>
                </a:solidFill>
              </a:rPr>
              <a:t>语言转换</a:t>
            </a:r>
          </a:p>
        </p:txBody>
      </p:sp>
    </p:spTree>
    <p:extLst>
      <p:ext uri="{BB962C8B-B14F-4D97-AF65-F5344CB8AC3E}">
        <p14:creationId xmlns:p14="http://schemas.microsoft.com/office/powerpoint/2010/main" val="8922893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CC9D2D0-A1ED-AE13-A64E-C96780DF8B60}"/>
              </a:ext>
            </a:extLst>
          </p:cNvPr>
          <p:cNvGrpSpPr/>
          <p:nvPr/>
        </p:nvGrpSpPr>
        <p:grpSpPr>
          <a:xfrm>
            <a:off x="247893" y="232781"/>
            <a:ext cx="3206507" cy="646331"/>
            <a:chOff x="247893" y="232781"/>
            <a:chExt cx="3206507" cy="64633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AB4BC-06C1-E3DC-23FB-FFEFC02284BE}"/>
                </a:ext>
              </a:extLst>
            </p:cNvPr>
            <p:cNvSpPr txBox="1"/>
            <p:nvPr/>
          </p:nvSpPr>
          <p:spPr>
            <a:xfrm>
              <a:off x="1215153" y="339128"/>
              <a:ext cx="22392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79976B"/>
                  </a:solidFill>
                </a:defRPr>
              </a:lvl1pPr>
            </a:lstStyle>
            <a:p>
              <a:r>
                <a:rPr lang="zh-CN" altLang="en-US" dirty="0"/>
                <a:t>个人工作总结和反思</a:t>
              </a:r>
            </a:p>
          </p:txBody>
        </p:sp>
        <p:sp>
          <p:nvSpPr>
            <p:cNvPr id="7" name="椭圆 3">
              <a:extLst>
                <a:ext uri="{FF2B5EF4-FFF2-40B4-BE49-F238E27FC236}">
                  <a16:creationId xmlns:a16="http://schemas.microsoft.com/office/drawing/2014/main" id="{C6AC7DCD-BA66-DF11-4E67-F126101C1967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B20103-B09F-C65C-21FA-207DA14C00F0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2" name="Quad Arrow 40">
            <a:extLst>
              <a:ext uri="{FF2B5EF4-FFF2-40B4-BE49-F238E27FC236}">
                <a16:creationId xmlns:a16="http://schemas.microsoft.com/office/drawing/2014/main" id="{0006EE52-FB8E-82C4-4D34-E2CF25670E3E}"/>
              </a:ext>
            </a:extLst>
          </p:cNvPr>
          <p:cNvSpPr/>
          <p:nvPr/>
        </p:nvSpPr>
        <p:spPr>
          <a:xfrm>
            <a:off x="1430589" y="1299934"/>
            <a:ext cx="4398566" cy="4400157"/>
          </a:xfrm>
          <a:prstGeom prst="quadArrow">
            <a:avLst>
              <a:gd name="adj1" fmla="val 2000"/>
              <a:gd name="adj2" fmla="val 4000"/>
              <a:gd name="adj3" fmla="val 5000"/>
            </a:avLst>
          </a:prstGeom>
          <a:solidFill>
            <a:srgbClr val="F7F7EC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" name="Freeform 41">
            <a:extLst>
              <a:ext uri="{FF2B5EF4-FFF2-40B4-BE49-F238E27FC236}">
                <a16:creationId xmlns:a16="http://schemas.microsoft.com/office/drawing/2014/main" id="{8048FF07-53BA-F460-805B-E92778C43C89}"/>
              </a:ext>
            </a:extLst>
          </p:cNvPr>
          <p:cNvSpPr/>
          <p:nvPr/>
        </p:nvSpPr>
        <p:spPr>
          <a:xfrm>
            <a:off x="1716496" y="1585943"/>
            <a:ext cx="1759426" cy="1760062"/>
          </a:xfrm>
          <a:custGeom>
            <a:avLst/>
            <a:gdLst>
              <a:gd name="connsiteX0" fmla="*/ 0 w 1457998"/>
              <a:gd name="connsiteY0" fmla="*/ 243005 h 1457998"/>
              <a:gd name="connsiteX1" fmla="*/ 71175 w 1457998"/>
              <a:gd name="connsiteY1" fmla="*/ 71175 h 1457998"/>
              <a:gd name="connsiteX2" fmla="*/ 243006 w 1457998"/>
              <a:gd name="connsiteY2" fmla="*/ 1 h 1457998"/>
              <a:gd name="connsiteX3" fmla="*/ 1214993 w 1457998"/>
              <a:gd name="connsiteY3" fmla="*/ 0 h 1457998"/>
              <a:gd name="connsiteX4" fmla="*/ 1386823 w 1457998"/>
              <a:gd name="connsiteY4" fmla="*/ 71175 h 1457998"/>
              <a:gd name="connsiteX5" fmla="*/ 1457997 w 1457998"/>
              <a:gd name="connsiteY5" fmla="*/ 243006 h 1457998"/>
              <a:gd name="connsiteX6" fmla="*/ 1457998 w 1457998"/>
              <a:gd name="connsiteY6" fmla="*/ 1214993 h 1457998"/>
              <a:gd name="connsiteX7" fmla="*/ 1386823 w 1457998"/>
              <a:gd name="connsiteY7" fmla="*/ 1386824 h 1457998"/>
              <a:gd name="connsiteX8" fmla="*/ 1214992 w 1457998"/>
              <a:gd name="connsiteY8" fmla="*/ 1457998 h 1457998"/>
              <a:gd name="connsiteX9" fmla="*/ 243005 w 1457998"/>
              <a:gd name="connsiteY9" fmla="*/ 1457998 h 1457998"/>
              <a:gd name="connsiteX10" fmla="*/ 71175 w 1457998"/>
              <a:gd name="connsiteY10" fmla="*/ 1386823 h 1457998"/>
              <a:gd name="connsiteX11" fmla="*/ 1 w 1457998"/>
              <a:gd name="connsiteY11" fmla="*/ 1214992 h 1457998"/>
              <a:gd name="connsiteX12" fmla="*/ 0 w 1457998"/>
              <a:gd name="connsiteY12" fmla="*/ 243005 h 14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57998" h="1457998">
                <a:moveTo>
                  <a:pt x="0" y="243005"/>
                </a:moveTo>
                <a:cubicBezTo>
                  <a:pt x="0" y="178556"/>
                  <a:pt x="25602" y="116747"/>
                  <a:pt x="71175" y="71175"/>
                </a:cubicBezTo>
                <a:cubicBezTo>
                  <a:pt x="116747" y="25603"/>
                  <a:pt x="178557" y="1"/>
                  <a:pt x="243006" y="1"/>
                </a:cubicBezTo>
                <a:lnTo>
                  <a:pt x="1214993" y="0"/>
                </a:lnTo>
                <a:cubicBezTo>
                  <a:pt x="1279442" y="0"/>
                  <a:pt x="1341251" y="25602"/>
                  <a:pt x="1386823" y="71175"/>
                </a:cubicBezTo>
                <a:cubicBezTo>
                  <a:pt x="1432395" y="116747"/>
                  <a:pt x="1457997" y="178557"/>
                  <a:pt x="1457997" y="243006"/>
                </a:cubicBezTo>
                <a:cubicBezTo>
                  <a:pt x="1457997" y="567002"/>
                  <a:pt x="1457998" y="890997"/>
                  <a:pt x="1457998" y="1214993"/>
                </a:cubicBezTo>
                <a:cubicBezTo>
                  <a:pt x="1457998" y="1279442"/>
                  <a:pt x="1432396" y="1341251"/>
                  <a:pt x="1386823" y="1386824"/>
                </a:cubicBezTo>
                <a:cubicBezTo>
                  <a:pt x="1341251" y="1432396"/>
                  <a:pt x="1279441" y="1457999"/>
                  <a:pt x="1214992" y="1457998"/>
                </a:cubicBezTo>
                <a:lnTo>
                  <a:pt x="243005" y="1457998"/>
                </a:lnTo>
                <a:cubicBezTo>
                  <a:pt x="178556" y="1457998"/>
                  <a:pt x="116747" y="1432396"/>
                  <a:pt x="71175" y="1386823"/>
                </a:cubicBezTo>
                <a:cubicBezTo>
                  <a:pt x="25603" y="1341251"/>
                  <a:pt x="1" y="1279441"/>
                  <a:pt x="1" y="1214992"/>
                </a:cubicBezTo>
                <a:cubicBezTo>
                  <a:pt x="1" y="890996"/>
                  <a:pt x="0" y="567001"/>
                  <a:pt x="0" y="243005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Freeform 42">
            <a:extLst>
              <a:ext uri="{FF2B5EF4-FFF2-40B4-BE49-F238E27FC236}">
                <a16:creationId xmlns:a16="http://schemas.microsoft.com/office/drawing/2014/main" id="{A92C102C-ECC9-6388-E6B0-0A6467E587D8}"/>
              </a:ext>
            </a:extLst>
          </p:cNvPr>
          <p:cNvSpPr/>
          <p:nvPr/>
        </p:nvSpPr>
        <p:spPr>
          <a:xfrm>
            <a:off x="3783823" y="1585943"/>
            <a:ext cx="1759426" cy="1760062"/>
          </a:xfrm>
          <a:custGeom>
            <a:avLst/>
            <a:gdLst>
              <a:gd name="connsiteX0" fmla="*/ 0 w 1457998"/>
              <a:gd name="connsiteY0" fmla="*/ 243005 h 1457998"/>
              <a:gd name="connsiteX1" fmla="*/ 71175 w 1457998"/>
              <a:gd name="connsiteY1" fmla="*/ 71175 h 1457998"/>
              <a:gd name="connsiteX2" fmla="*/ 243006 w 1457998"/>
              <a:gd name="connsiteY2" fmla="*/ 1 h 1457998"/>
              <a:gd name="connsiteX3" fmla="*/ 1214993 w 1457998"/>
              <a:gd name="connsiteY3" fmla="*/ 0 h 1457998"/>
              <a:gd name="connsiteX4" fmla="*/ 1386823 w 1457998"/>
              <a:gd name="connsiteY4" fmla="*/ 71175 h 1457998"/>
              <a:gd name="connsiteX5" fmla="*/ 1457997 w 1457998"/>
              <a:gd name="connsiteY5" fmla="*/ 243006 h 1457998"/>
              <a:gd name="connsiteX6" fmla="*/ 1457998 w 1457998"/>
              <a:gd name="connsiteY6" fmla="*/ 1214993 h 1457998"/>
              <a:gd name="connsiteX7" fmla="*/ 1386823 w 1457998"/>
              <a:gd name="connsiteY7" fmla="*/ 1386824 h 1457998"/>
              <a:gd name="connsiteX8" fmla="*/ 1214992 w 1457998"/>
              <a:gd name="connsiteY8" fmla="*/ 1457998 h 1457998"/>
              <a:gd name="connsiteX9" fmla="*/ 243005 w 1457998"/>
              <a:gd name="connsiteY9" fmla="*/ 1457998 h 1457998"/>
              <a:gd name="connsiteX10" fmla="*/ 71175 w 1457998"/>
              <a:gd name="connsiteY10" fmla="*/ 1386823 h 1457998"/>
              <a:gd name="connsiteX11" fmla="*/ 1 w 1457998"/>
              <a:gd name="connsiteY11" fmla="*/ 1214992 h 1457998"/>
              <a:gd name="connsiteX12" fmla="*/ 0 w 1457998"/>
              <a:gd name="connsiteY12" fmla="*/ 243005 h 14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57998" h="1457998">
                <a:moveTo>
                  <a:pt x="0" y="243005"/>
                </a:moveTo>
                <a:cubicBezTo>
                  <a:pt x="0" y="178556"/>
                  <a:pt x="25602" y="116747"/>
                  <a:pt x="71175" y="71175"/>
                </a:cubicBezTo>
                <a:cubicBezTo>
                  <a:pt x="116747" y="25603"/>
                  <a:pt x="178557" y="1"/>
                  <a:pt x="243006" y="1"/>
                </a:cubicBezTo>
                <a:lnTo>
                  <a:pt x="1214993" y="0"/>
                </a:lnTo>
                <a:cubicBezTo>
                  <a:pt x="1279442" y="0"/>
                  <a:pt x="1341251" y="25602"/>
                  <a:pt x="1386823" y="71175"/>
                </a:cubicBezTo>
                <a:cubicBezTo>
                  <a:pt x="1432395" y="116747"/>
                  <a:pt x="1457997" y="178557"/>
                  <a:pt x="1457997" y="243006"/>
                </a:cubicBezTo>
                <a:cubicBezTo>
                  <a:pt x="1457997" y="567002"/>
                  <a:pt x="1457998" y="890997"/>
                  <a:pt x="1457998" y="1214993"/>
                </a:cubicBezTo>
                <a:cubicBezTo>
                  <a:pt x="1457998" y="1279442"/>
                  <a:pt x="1432396" y="1341251"/>
                  <a:pt x="1386823" y="1386824"/>
                </a:cubicBezTo>
                <a:cubicBezTo>
                  <a:pt x="1341251" y="1432396"/>
                  <a:pt x="1279441" y="1457999"/>
                  <a:pt x="1214992" y="1457998"/>
                </a:cubicBezTo>
                <a:lnTo>
                  <a:pt x="243005" y="1457998"/>
                </a:lnTo>
                <a:cubicBezTo>
                  <a:pt x="178556" y="1457998"/>
                  <a:pt x="116747" y="1432396"/>
                  <a:pt x="71175" y="1386823"/>
                </a:cubicBezTo>
                <a:cubicBezTo>
                  <a:pt x="25603" y="1341251"/>
                  <a:pt x="1" y="1279441"/>
                  <a:pt x="1" y="1214992"/>
                </a:cubicBezTo>
                <a:cubicBezTo>
                  <a:pt x="1" y="890996"/>
                  <a:pt x="0" y="567001"/>
                  <a:pt x="0" y="243005"/>
                </a:cubicBezTo>
                <a:close/>
              </a:path>
            </a:pathLst>
          </a:cu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Freeform 43">
            <a:extLst>
              <a:ext uri="{FF2B5EF4-FFF2-40B4-BE49-F238E27FC236}">
                <a16:creationId xmlns:a16="http://schemas.microsoft.com/office/drawing/2014/main" id="{C4B52DCC-A59E-5C38-613B-0E902D60216D}"/>
              </a:ext>
            </a:extLst>
          </p:cNvPr>
          <p:cNvSpPr/>
          <p:nvPr/>
        </p:nvSpPr>
        <p:spPr>
          <a:xfrm>
            <a:off x="1716496" y="3654018"/>
            <a:ext cx="1759426" cy="1760062"/>
          </a:xfrm>
          <a:custGeom>
            <a:avLst/>
            <a:gdLst>
              <a:gd name="connsiteX0" fmla="*/ 0 w 1457998"/>
              <a:gd name="connsiteY0" fmla="*/ 243005 h 1457998"/>
              <a:gd name="connsiteX1" fmla="*/ 71175 w 1457998"/>
              <a:gd name="connsiteY1" fmla="*/ 71175 h 1457998"/>
              <a:gd name="connsiteX2" fmla="*/ 243006 w 1457998"/>
              <a:gd name="connsiteY2" fmla="*/ 1 h 1457998"/>
              <a:gd name="connsiteX3" fmla="*/ 1214993 w 1457998"/>
              <a:gd name="connsiteY3" fmla="*/ 0 h 1457998"/>
              <a:gd name="connsiteX4" fmla="*/ 1386823 w 1457998"/>
              <a:gd name="connsiteY4" fmla="*/ 71175 h 1457998"/>
              <a:gd name="connsiteX5" fmla="*/ 1457997 w 1457998"/>
              <a:gd name="connsiteY5" fmla="*/ 243006 h 1457998"/>
              <a:gd name="connsiteX6" fmla="*/ 1457998 w 1457998"/>
              <a:gd name="connsiteY6" fmla="*/ 1214993 h 1457998"/>
              <a:gd name="connsiteX7" fmla="*/ 1386823 w 1457998"/>
              <a:gd name="connsiteY7" fmla="*/ 1386824 h 1457998"/>
              <a:gd name="connsiteX8" fmla="*/ 1214992 w 1457998"/>
              <a:gd name="connsiteY8" fmla="*/ 1457998 h 1457998"/>
              <a:gd name="connsiteX9" fmla="*/ 243005 w 1457998"/>
              <a:gd name="connsiteY9" fmla="*/ 1457998 h 1457998"/>
              <a:gd name="connsiteX10" fmla="*/ 71175 w 1457998"/>
              <a:gd name="connsiteY10" fmla="*/ 1386823 h 1457998"/>
              <a:gd name="connsiteX11" fmla="*/ 1 w 1457998"/>
              <a:gd name="connsiteY11" fmla="*/ 1214992 h 1457998"/>
              <a:gd name="connsiteX12" fmla="*/ 0 w 1457998"/>
              <a:gd name="connsiteY12" fmla="*/ 243005 h 14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57998" h="1457998">
                <a:moveTo>
                  <a:pt x="0" y="243005"/>
                </a:moveTo>
                <a:cubicBezTo>
                  <a:pt x="0" y="178556"/>
                  <a:pt x="25602" y="116747"/>
                  <a:pt x="71175" y="71175"/>
                </a:cubicBezTo>
                <a:cubicBezTo>
                  <a:pt x="116747" y="25603"/>
                  <a:pt x="178557" y="1"/>
                  <a:pt x="243006" y="1"/>
                </a:cubicBezTo>
                <a:lnTo>
                  <a:pt x="1214993" y="0"/>
                </a:lnTo>
                <a:cubicBezTo>
                  <a:pt x="1279442" y="0"/>
                  <a:pt x="1341251" y="25602"/>
                  <a:pt x="1386823" y="71175"/>
                </a:cubicBezTo>
                <a:cubicBezTo>
                  <a:pt x="1432395" y="116747"/>
                  <a:pt x="1457997" y="178557"/>
                  <a:pt x="1457997" y="243006"/>
                </a:cubicBezTo>
                <a:cubicBezTo>
                  <a:pt x="1457997" y="567002"/>
                  <a:pt x="1457998" y="890997"/>
                  <a:pt x="1457998" y="1214993"/>
                </a:cubicBezTo>
                <a:cubicBezTo>
                  <a:pt x="1457998" y="1279442"/>
                  <a:pt x="1432396" y="1341251"/>
                  <a:pt x="1386823" y="1386824"/>
                </a:cubicBezTo>
                <a:cubicBezTo>
                  <a:pt x="1341251" y="1432396"/>
                  <a:pt x="1279441" y="1457999"/>
                  <a:pt x="1214992" y="1457998"/>
                </a:cubicBezTo>
                <a:lnTo>
                  <a:pt x="243005" y="1457998"/>
                </a:lnTo>
                <a:cubicBezTo>
                  <a:pt x="178556" y="1457998"/>
                  <a:pt x="116747" y="1432396"/>
                  <a:pt x="71175" y="1386823"/>
                </a:cubicBezTo>
                <a:cubicBezTo>
                  <a:pt x="25603" y="1341251"/>
                  <a:pt x="1" y="1279441"/>
                  <a:pt x="1" y="1214992"/>
                </a:cubicBezTo>
                <a:cubicBezTo>
                  <a:pt x="1" y="890996"/>
                  <a:pt x="0" y="567001"/>
                  <a:pt x="0" y="243005"/>
                </a:cubicBezTo>
                <a:close/>
              </a:path>
            </a:pathLst>
          </a:cu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0" name="Freeform 44">
            <a:extLst>
              <a:ext uri="{FF2B5EF4-FFF2-40B4-BE49-F238E27FC236}">
                <a16:creationId xmlns:a16="http://schemas.microsoft.com/office/drawing/2014/main" id="{3012DF61-6A61-E6F4-7C9E-D1B31DD6C47D}"/>
              </a:ext>
            </a:extLst>
          </p:cNvPr>
          <p:cNvSpPr/>
          <p:nvPr/>
        </p:nvSpPr>
        <p:spPr>
          <a:xfrm>
            <a:off x="3783823" y="3654018"/>
            <a:ext cx="1759426" cy="1760062"/>
          </a:xfrm>
          <a:custGeom>
            <a:avLst/>
            <a:gdLst>
              <a:gd name="connsiteX0" fmla="*/ 0 w 1457998"/>
              <a:gd name="connsiteY0" fmla="*/ 243005 h 1457998"/>
              <a:gd name="connsiteX1" fmla="*/ 71175 w 1457998"/>
              <a:gd name="connsiteY1" fmla="*/ 71175 h 1457998"/>
              <a:gd name="connsiteX2" fmla="*/ 243006 w 1457998"/>
              <a:gd name="connsiteY2" fmla="*/ 1 h 1457998"/>
              <a:gd name="connsiteX3" fmla="*/ 1214993 w 1457998"/>
              <a:gd name="connsiteY3" fmla="*/ 0 h 1457998"/>
              <a:gd name="connsiteX4" fmla="*/ 1386823 w 1457998"/>
              <a:gd name="connsiteY4" fmla="*/ 71175 h 1457998"/>
              <a:gd name="connsiteX5" fmla="*/ 1457997 w 1457998"/>
              <a:gd name="connsiteY5" fmla="*/ 243006 h 1457998"/>
              <a:gd name="connsiteX6" fmla="*/ 1457998 w 1457998"/>
              <a:gd name="connsiteY6" fmla="*/ 1214993 h 1457998"/>
              <a:gd name="connsiteX7" fmla="*/ 1386823 w 1457998"/>
              <a:gd name="connsiteY7" fmla="*/ 1386824 h 1457998"/>
              <a:gd name="connsiteX8" fmla="*/ 1214992 w 1457998"/>
              <a:gd name="connsiteY8" fmla="*/ 1457998 h 1457998"/>
              <a:gd name="connsiteX9" fmla="*/ 243005 w 1457998"/>
              <a:gd name="connsiteY9" fmla="*/ 1457998 h 1457998"/>
              <a:gd name="connsiteX10" fmla="*/ 71175 w 1457998"/>
              <a:gd name="connsiteY10" fmla="*/ 1386823 h 1457998"/>
              <a:gd name="connsiteX11" fmla="*/ 1 w 1457998"/>
              <a:gd name="connsiteY11" fmla="*/ 1214992 h 1457998"/>
              <a:gd name="connsiteX12" fmla="*/ 0 w 1457998"/>
              <a:gd name="connsiteY12" fmla="*/ 243005 h 14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57998" h="1457998">
                <a:moveTo>
                  <a:pt x="0" y="243005"/>
                </a:moveTo>
                <a:cubicBezTo>
                  <a:pt x="0" y="178556"/>
                  <a:pt x="25602" y="116747"/>
                  <a:pt x="71175" y="71175"/>
                </a:cubicBezTo>
                <a:cubicBezTo>
                  <a:pt x="116747" y="25603"/>
                  <a:pt x="178557" y="1"/>
                  <a:pt x="243006" y="1"/>
                </a:cubicBezTo>
                <a:lnTo>
                  <a:pt x="1214993" y="0"/>
                </a:lnTo>
                <a:cubicBezTo>
                  <a:pt x="1279442" y="0"/>
                  <a:pt x="1341251" y="25602"/>
                  <a:pt x="1386823" y="71175"/>
                </a:cubicBezTo>
                <a:cubicBezTo>
                  <a:pt x="1432395" y="116747"/>
                  <a:pt x="1457997" y="178557"/>
                  <a:pt x="1457997" y="243006"/>
                </a:cubicBezTo>
                <a:cubicBezTo>
                  <a:pt x="1457997" y="567002"/>
                  <a:pt x="1457998" y="890997"/>
                  <a:pt x="1457998" y="1214993"/>
                </a:cubicBezTo>
                <a:cubicBezTo>
                  <a:pt x="1457998" y="1279442"/>
                  <a:pt x="1432396" y="1341251"/>
                  <a:pt x="1386823" y="1386824"/>
                </a:cubicBezTo>
                <a:cubicBezTo>
                  <a:pt x="1341251" y="1432396"/>
                  <a:pt x="1279441" y="1457999"/>
                  <a:pt x="1214992" y="1457998"/>
                </a:cubicBezTo>
                <a:lnTo>
                  <a:pt x="243005" y="1457998"/>
                </a:lnTo>
                <a:cubicBezTo>
                  <a:pt x="178556" y="1457998"/>
                  <a:pt x="116747" y="1432396"/>
                  <a:pt x="71175" y="1386823"/>
                </a:cubicBezTo>
                <a:cubicBezTo>
                  <a:pt x="25603" y="1341251"/>
                  <a:pt x="1" y="1279441"/>
                  <a:pt x="1" y="1214992"/>
                </a:cubicBezTo>
                <a:cubicBezTo>
                  <a:pt x="1" y="890996"/>
                  <a:pt x="0" y="567001"/>
                  <a:pt x="0" y="243005"/>
                </a:cubicBezTo>
                <a:close/>
              </a:path>
            </a:pathLst>
          </a:custGeom>
          <a:solidFill>
            <a:srgbClr val="A7BF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375410"/>
            <a:endParaRPr 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1" name="Freeform 143">
            <a:extLst>
              <a:ext uri="{FF2B5EF4-FFF2-40B4-BE49-F238E27FC236}">
                <a16:creationId xmlns:a16="http://schemas.microsoft.com/office/drawing/2014/main" id="{163DD677-E5D6-4AC5-6D5E-C1B74EEDB6FF}"/>
              </a:ext>
            </a:extLst>
          </p:cNvPr>
          <p:cNvSpPr>
            <a:spLocks noEditPoints="1"/>
          </p:cNvSpPr>
          <p:nvPr/>
        </p:nvSpPr>
        <p:spPr bwMode="auto">
          <a:xfrm>
            <a:off x="2354939" y="4165216"/>
            <a:ext cx="482537" cy="444603"/>
          </a:xfrm>
          <a:custGeom>
            <a:avLst/>
            <a:gdLst>
              <a:gd name="T0" fmla="*/ 151 w 157"/>
              <a:gd name="T1" fmla="*/ 59 h 145"/>
              <a:gd name="T2" fmla="*/ 130 w 157"/>
              <a:gd name="T3" fmla="*/ 41 h 145"/>
              <a:gd name="T4" fmla="*/ 110 w 157"/>
              <a:gd name="T5" fmla="*/ 23 h 145"/>
              <a:gd name="T6" fmla="*/ 88 w 157"/>
              <a:gd name="T7" fmla="*/ 5 h 145"/>
              <a:gd name="T8" fmla="*/ 69 w 157"/>
              <a:gd name="T9" fmla="*/ 5 h 145"/>
              <a:gd name="T10" fmla="*/ 47 w 157"/>
              <a:gd name="T11" fmla="*/ 23 h 145"/>
              <a:gd name="T12" fmla="*/ 27 w 157"/>
              <a:gd name="T13" fmla="*/ 41 h 145"/>
              <a:gd name="T14" fmla="*/ 6 w 157"/>
              <a:gd name="T15" fmla="*/ 59 h 145"/>
              <a:gd name="T16" fmla="*/ 9 w 157"/>
              <a:gd name="T17" fmla="*/ 68 h 145"/>
              <a:gd name="T18" fmla="*/ 21 w 157"/>
              <a:gd name="T19" fmla="*/ 68 h 145"/>
              <a:gd name="T20" fmla="*/ 21 w 157"/>
              <a:gd name="T21" fmla="*/ 139 h 145"/>
              <a:gd name="T22" fmla="*/ 27 w 157"/>
              <a:gd name="T23" fmla="*/ 145 h 145"/>
              <a:gd name="T24" fmla="*/ 38 w 157"/>
              <a:gd name="T25" fmla="*/ 145 h 145"/>
              <a:gd name="T26" fmla="*/ 38 w 157"/>
              <a:gd name="T27" fmla="*/ 81 h 145"/>
              <a:gd name="T28" fmla="*/ 71 w 157"/>
              <a:gd name="T29" fmla="*/ 81 h 145"/>
              <a:gd name="T30" fmla="*/ 71 w 157"/>
              <a:gd name="T31" fmla="*/ 145 h 145"/>
              <a:gd name="T32" fmla="*/ 130 w 157"/>
              <a:gd name="T33" fmla="*/ 145 h 145"/>
              <a:gd name="T34" fmla="*/ 136 w 157"/>
              <a:gd name="T35" fmla="*/ 139 h 145"/>
              <a:gd name="T36" fmla="*/ 136 w 157"/>
              <a:gd name="T37" fmla="*/ 68 h 145"/>
              <a:gd name="T38" fmla="*/ 148 w 157"/>
              <a:gd name="T39" fmla="*/ 68 h 145"/>
              <a:gd name="T40" fmla="*/ 151 w 157"/>
              <a:gd name="T41" fmla="*/ 59 h 145"/>
              <a:gd name="T42" fmla="*/ 118 w 157"/>
              <a:gd name="T43" fmla="*/ 97 h 145"/>
              <a:gd name="T44" fmla="*/ 89 w 157"/>
              <a:gd name="T45" fmla="*/ 97 h 145"/>
              <a:gd name="T46" fmla="*/ 89 w 157"/>
              <a:gd name="T47" fmla="*/ 72 h 145"/>
              <a:gd name="T48" fmla="*/ 118 w 157"/>
              <a:gd name="T49" fmla="*/ 72 h 145"/>
              <a:gd name="T50" fmla="*/ 118 w 157"/>
              <a:gd name="T51" fmla="*/ 9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57" h="145">
                <a:moveTo>
                  <a:pt x="151" y="59"/>
                </a:moveTo>
                <a:cubicBezTo>
                  <a:pt x="130" y="41"/>
                  <a:pt x="130" y="41"/>
                  <a:pt x="130" y="41"/>
                </a:cubicBezTo>
                <a:cubicBezTo>
                  <a:pt x="124" y="36"/>
                  <a:pt x="115" y="28"/>
                  <a:pt x="110" y="23"/>
                </a:cubicBezTo>
                <a:cubicBezTo>
                  <a:pt x="88" y="5"/>
                  <a:pt x="88" y="5"/>
                  <a:pt x="88" y="5"/>
                </a:cubicBezTo>
                <a:cubicBezTo>
                  <a:pt x="83" y="0"/>
                  <a:pt x="74" y="0"/>
                  <a:pt x="69" y="5"/>
                </a:cubicBezTo>
                <a:cubicBezTo>
                  <a:pt x="47" y="23"/>
                  <a:pt x="47" y="23"/>
                  <a:pt x="47" y="23"/>
                </a:cubicBezTo>
                <a:cubicBezTo>
                  <a:pt x="42" y="28"/>
                  <a:pt x="33" y="36"/>
                  <a:pt x="27" y="41"/>
                </a:cubicBezTo>
                <a:cubicBezTo>
                  <a:pt x="6" y="59"/>
                  <a:pt x="6" y="59"/>
                  <a:pt x="6" y="59"/>
                </a:cubicBezTo>
                <a:cubicBezTo>
                  <a:pt x="0" y="64"/>
                  <a:pt x="2" y="68"/>
                  <a:pt x="9" y="68"/>
                </a:cubicBezTo>
                <a:cubicBezTo>
                  <a:pt x="21" y="68"/>
                  <a:pt x="21" y="68"/>
                  <a:pt x="21" y="68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21" y="142"/>
                  <a:pt x="24" y="145"/>
                  <a:pt x="27" y="145"/>
                </a:cubicBezTo>
                <a:cubicBezTo>
                  <a:pt x="38" y="145"/>
                  <a:pt x="38" y="145"/>
                  <a:pt x="38" y="145"/>
                </a:cubicBezTo>
                <a:cubicBezTo>
                  <a:pt x="38" y="81"/>
                  <a:pt x="38" y="81"/>
                  <a:pt x="38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1" y="145"/>
                  <a:pt x="71" y="145"/>
                  <a:pt x="71" y="145"/>
                </a:cubicBezTo>
                <a:cubicBezTo>
                  <a:pt x="130" y="145"/>
                  <a:pt x="130" y="145"/>
                  <a:pt x="130" y="145"/>
                </a:cubicBezTo>
                <a:cubicBezTo>
                  <a:pt x="134" y="145"/>
                  <a:pt x="136" y="142"/>
                  <a:pt x="136" y="139"/>
                </a:cubicBezTo>
                <a:cubicBezTo>
                  <a:pt x="136" y="68"/>
                  <a:pt x="136" y="68"/>
                  <a:pt x="136" y="68"/>
                </a:cubicBezTo>
                <a:cubicBezTo>
                  <a:pt x="148" y="68"/>
                  <a:pt x="148" y="68"/>
                  <a:pt x="148" y="68"/>
                </a:cubicBezTo>
                <a:cubicBezTo>
                  <a:pt x="155" y="68"/>
                  <a:pt x="157" y="64"/>
                  <a:pt x="151" y="59"/>
                </a:cubicBezTo>
                <a:close/>
                <a:moveTo>
                  <a:pt x="118" y="97"/>
                </a:moveTo>
                <a:cubicBezTo>
                  <a:pt x="89" y="97"/>
                  <a:pt x="89" y="97"/>
                  <a:pt x="89" y="97"/>
                </a:cubicBezTo>
                <a:cubicBezTo>
                  <a:pt x="89" y="72"/>
                  <a:pt x="89" y="72"/>
                  <a:pt x="89" y="72"/>
                </a:cubicBezTo>
                <a:cubicBezTo>
                  <a:pt x="118" y="72"/>
                  <a:pt x="118" y="72"/>
                  <a:pt x="118" y="72"/>
                </a:cubicBezTo>
                <a:lnTo>
                  <a:pt x="118" y="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17" tIns="60958" rIns="121917" bIns="60958" numCol="1" anchor="t" anchorCtr="0" compatLnSpc="1"/>
          <a:lstStyle/>
          <a:p>
            <a:endParaRPr 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Freeform 92">
            <a:extLst>
              <a:ext uri="{FF2B5EF4-FFF2-40B4-BE49-F238E27FC236}">
                <a16:creationId xmlns:a16="http://schemas.microsoft.com/office/drawing/2014/main" id="{9568DC46-7FA0-8486-EC7A-4445B0C9C965}"/>
              </a:ext>
            </a:extLst>
          </p:cNvPr>
          <p:cNvSpPr>
            <a:spLocks noEditPoints="1"/>
          </p:cNvSpPr>
          <p:nvPr/>
        </p:nvSpPr>
        <p:spPr bwMode="auto">
          <a:xfrm>
            <a:off x="4436021" y="2068022"/>
            <a:ext cx="455025" cy="463658"/>
          </a:xfrm>
          <a:custGeom>
            <a:avLst/>
            <a:gdLst>
              <a:gd name="T0" fmla="*/ 143 w 148"/>
              <a:gd name="T1" fmla="*/ 130 h 151"/>
              <a:gd name="T2" fmla="*/ 100 w 148"/>
              <a:gd name="T3" fmla="*/ 86 h 151"/>
              <a:gd name="T4" fmla="*/ 110 w 148"/>
              <a:gd name="T5" fmla="*/ 55 h 151"/>
              <a:gd name="T6" fmla="*/ 55 w 148"/>
              <a:gd name="T7" fmla="*/ 0 h 151"/>
              <a:gd name="T8" fmla="*/ 0 w 148"/>
              <a:gd name="T9" fmla="*/ 55 h 151"/>
              <a:gd name="T10" fmla="*/ 55 w 148"/>
              <a:gd name="T11" fmla="*/ 109 h 151"/>
              <a:gd name="T12" fmla="*/ 81 w 148"/>
              <a:gd name="T13" fmla="*/ 103 h 151"/>
              <a:gd name="T14" fmla="*/ 126 w 148"/>
              <a:gd name="T15" fmla="*/ 147 h 151"/>
              <a:gd name="T16" fmla="*/ 143 w 148"/>
              <a:gd name="T17" fmla="*/ 147 h 151"/>
              <a:gd name="T18" fmla="*/ 143 w 148"/>
              <a:gd name="T19" fmla="*/ 130 h 151"/>
              <a:gd name="T20" fmla="*/ 19 w 148"/>
              <a:gd name="T21" fmla="*/ 55 h 151"/>
              <a:gd name="T22" fmla="*/ 55 w 148"/>
              <a:gd name="T23" fmla="*/ 18 h 151"/>
              <a:gd name="T24" fmla="*/ 92 w 148"/>
              <a:gd name="T25" fmla="*/ 55 h 151"/>
              <a:gd name="T26" fmla="*/ 55 w 148"/>
              <a:gd name="T27" fmla="*/ 91 h 151"/>
              <a:gd name="T28" fmla="*/ 19 w 148"/>
              <a:gd name="T29" fmla="*/ 55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8" h="151">
                <a:moveTo>
                  <a:pt x="143" y="130"/>
                </a:moveTo>
                <a:cubicBezTo>
                  <a:pt x="100" y="86"/>
                  <a:pt x="100" y="86"/>
                  <a:pt x="100" y="86"/>
                </a:cubicBezTo>
                <a:cubicBezTo>
                  <a:pt x="106" y="77"/>
                  <a:pt x="110" y="67"/>
                  <a:pt x="110" y="55"/>
                </a:cubicBezTo>
                <a:cubicBezTo>
                  <a:pt x="110" y="24"/>
                  <a:pt x="85" y="0"/>
                  <a:pt x="55" y="0"/>
                </a:cubicBezTo>
                <a:cubicBezTo>
                  <a:pt x="25" y="0"/>
                  <a:pt x="0" y="24"/>
                  <a:pt x="0" y="55"/>
                </a:cubicBezTo>
                <a:cubicBezTo>
                  <a:pt x="0" y="85"/>
                  <a:pt x="25" y="109"/>
                  <a:pt x="55" y="109"/>
                </a:cubicBezTo>
                <a:cubicBezTo>
                  <a:pt x="65" y="109"/>
                  <a:pt x="74" y="107"/>
                  <a:pt x="81" y="103"/>
                </a:cubicBezTo>
                <a:cubicBezTo>
                  <a:pt x="126" y="147"/>
                  <a:pt x="126" y="147"/>
                  <a:pt x="126" y="147"/>
                </a:cubicBezTo>
                <a:cubicBezTo>
                  <a:pt x="130" y="151"/>
                  <a:pt x="138" y="151"/>
                  <a:pt x="143" y="147"/>
                </a:cubicBezTo>
                <a:cubicBezTo>
                  <a:pt x="148" y="142"/>
                  <a:pt x="148" y="134"/>
                  <a:pt x="143" y="130"/>
                </a:cubicBezTo>
                <a:close/>
                <a:moveTo>
                  <a:pt x="19" y="55"/>
                </a:moveTo>
                <a:cubicBezTo>
                  <a:pt x="19" y="34"/>
                  <a:pt x="35" y="18"/>
                  <a:pt x="55" y="18"/>
                </a:cubicBezTo>
                <a:cubicBezTo>
                  <a:pt x="75" y="18"/>
                  <a:pt x="92" y="34"/>
                  <a:pt x="92" y="55"/>
                </a:cubicBezTo>
                <a:cubicBezTo>
                  <a:pt x="92" y="75"/>
                  <a:pt x="75" y="91"/>
                  <a:pt x="55" y="91"/>
                </a:cubicBezTo>
                <a:cubicBezTo>
                  <a:pt x="35" y="91"/>
                  <a:pt x="19" y="75"/>
                  <a:pt x="19" y="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17" tIns="60958" rIns="121917" bIns="60958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5081E4A-6A93-3DAD-B06D-8D13B04F0A3B}"/>
              </a:ext>
            </a:extLst>
          </p:cNvPr>
          <p:cNvGrpSpPr/>
          <p:nvPr/>
        </p:nvGrpSpPr>
        <p:grpSpPr>
          <a:xfrm>
            <a:off x="4449779" y="4191407"/>
            <a:ext cx="427511" cy="400143"/>
            <a:chOff x="6661150" y="233363"/>
            <a:chExt cx="320675" cy="300038"/>
          </a:xfrm>
          <a:solidFill>
            <a:schemeClr val="bg1"/>
          </a:solidFill>
        </p:grpSpPr>
        <p:sp>
          <p:nvSpPr>
            <p:cNvPr id="14" name="Freeform 153">
              <a:extLst>
                <a:ext uri="{FF2B5EF4-FFF2-40B4-BE49-F238E27FC236}">
                  <a16:creationId xmlns:a16="http://schemas.microsoft.com/office/drawing/2014/main" id="{CC55E7FB-73ED-5A33-6AC2-E56D51676717}"/>
                </a:ext>
              </a:extLst>
            </p:cNvPr>
            <p:cNvSpPr/>
            <p:nvPr/>
          </p:nvSpPr>
          <p:spPr bwMode="auto">
            <a:xfrm>
              <a:off x="6677025" y="315913"/>
              <a:ext cx="79375" cy="187325"/>
            </a:xfrm>
            <a:custGeom>
              <a:avLst/>
              <a:gdLst>
                <a:gd name="T0" fmla="*/ 34 w 34"/>
                <a:gd name="T1" fmla="*/ 81 h 81"/>
                <a:gd name="T2" fmla="*/ 34 w 34"/>
                <a:gd name="T3" fmla="*/ 8 h 81"/>
                <a:gd name="T4" fmla="*/ 26 w 34"/>
                <a:gd name="T5" fmla="*/ 0 h 81"/>
                <a:gd name="T6" fmla="*/ 9 w 34"/>
                <a:gd name="T7" fmla="*/ 0 h 81"/>
                <a:gd name="T8" fmla="*/ 0 w 34"/>
                <a:gd name="T9" fmla="*/ 8 h 81"/>
                <a:gd name="T10" fmla="*/ 0 w 34"/>
                <a:gd name="T11" fmla="*/ 81 h 81"/>
                <a:gd name="T12" fmla="*/ 34 w 34"/>
                <a:gd name="T13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81">
                  <a:moveTo>
                    <a:pt x="34" y="81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4"/>
                    <a:pt x="30" y="0"/>
                    <a:pt x="2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81"/>
                    <a:pt x="0" y="81"/>
                    <a:pt x="0" y="81"/>
                  </a:cubicBezTo>
                  <a:lnTo>
                    <a:pt x="34" y="8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17" tIns="60958" rIns="121917" bIns="60958" numCol="1" anchor="t" anchorCtr="0" compatLnSpc="1"/>
            <a:lstStyle/>
            <a:p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Freeform 154">
              <a:extLst>
                <a:ext uri="{FF2B5EF4-FFF2-40B4-BE49-F238E27FC236}">
                  <a16:creationId xmlns:a16="http://schemas.microsoft.com/office/drawing/2014/main" id="{062DCBFA-3063-79A4-A7ED-104D7E01D153}"/>
                </a:ext>
              </a:extLst>
            </p:cNvPr>
            <p:cNvSpPr/>
            <p:nvPr/>
          </p:nvSpPr>
          <p:spPr bwMode="auto">
            <a:xfrm>
              <a:off x="6783388" y="233363"/>
              <a:ext cx="77788" cy="269875"/>
            </a:xfrm>
            <a:custGeom>
              <a:avLst/>
              <a:gdLst>
                <a:gd name="T0" fmla="*/ 34 w 34"/>
                <a:gd name="T1" fmla="*/ 117 h 117"/>
                <a:gd name="T2" fmla="*/ 34 w 34"/>
                <a:gd name="T3" fmla="*/ 8 h 117"/>
                <a:gd name="T4" fmla="*/ 25 w 34"/>
                <a:gd name="T5" fmla="*/ 0 h 117"/>
                <a:gd name="T6" fmla="*/ 8 w 34"/>
                <a:gd name="T7" fmla="*/ 0 h 117"/>
                <a:gd name="T8" fmla="*/ 0 w 34"/>
                <a:gd name="T9" fmla="*/ 8 h 117"/>
                <a:gd name="T10" fmla="*/ 0 w 34"/>
                <a:gd name="T11" fmla="*/ 117 h 117"/>
                <a:gd name="T12" fmla="*/ 34 w 34"/>
                <a:gd name="T13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17">
                  <a:moveTo>
                    <a:pt x="34" y="117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4"/>
                    <a:pt x="30" y="0"/>
                    <a:pt x="2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17"/>
                    <a:pt x="0" y="117"/>
                    <a:pt x="0" y="117"/>
                  </a:cubicBezTo>
                  <a:lnTo>
                    <a:pt x="34" y="1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17" tIns="60958" rIns="121917" bIns="60958" numCol="1" anchor="t" anchorCtr="0" compatLnSpc="1"/>
            <a:lstStyle/>
            <a:p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 155">
              <a:extLst>
                <a:ext uri="{FF2B5EF4-FFF2-40B4-BE49-F238E27FC236}">
                  <a16:creationId xmlns:a16="http://schemas.microsoft.com/office/drawing/2014/main" id="{66DAC087-6B83-4B82-9EA5-100BA62452BC}"/>
                </a:ext>
              </a:extLst>
            </p:cNvPr>
            <p:cNvSpPr/>
            <p:nvPr/>
          </p:nvSpPr>
          <p:spPr bwMode="auto">
            <a:xfrm>
              <a:off x="6886575" y="358776"/>
              <a:ext cx="79375" cy="144463"/>
            </a:xfrm>
            <a:custGeom>
              <a:avLst/>
              <a:gdLst>
                <a:gd name="T0" fmla="*/ 34 w 34"/>
                <a:gd name="T1" fmla="*/ 63 h 63"/>
                <a:gd name="T2" fmla="*/ 34 w 34"/>
                <a:gd name="T3" fmla="*/ 8 h 63"/>
                <a:gd name="T4" fmla="*/ 25 w 34"/>
                <a:gd name="T5" fmla="*/ 0 h 63"/>
                <a:gd name="T6" fmla="*/ 8 w 34"/>
                <a:gd name="T7" fmla="*/ 0 h 63"/>
                <a:gd name="T8" fmla="*/ 0 w 34"/>
                <a:gd name="T9" fmla="*/ 8 h 63"/>
                <a:gd name="T10" fmla="*/ 0 w 34"/>
                <a:gd name="T11" fmla="*/ 63 h 63"/>
                <a:gd name="T12" fmla="*/ 34 w 34"/>
                <a:gd name="T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63">
                  <a:moveTo>
                    <a:pt x="34" y="63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4"/>
                    <a:pt x="30" y="0"/>
                    <a:pt x="2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63"/>
                    <a:pt x="0" y="63"/>
                    <a:pt x="0" y="63"/>
                  </a:cubicBezTo>
                  <a:lnTo>
                    <a:pt x="3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17" tIns="60958" rIns="121917" bIns="60958" numCol="1" anchor="t" anchorCtr="0" compatLnSpc="1"/>
            <a:lstStyle/>
            <a:p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Rectangle 156">
              <a:extLst>
                <a:ext uri="{FF2B5EF4-FFF2-40B4-BE49-F238E27FC236}">
                  <a16:creationId xmlns:a16="http://schemas.microsoft.com/office/drawing/2014/main" id="{37DF2885-954B-2E07-399E-1006261982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1150" y="512763"/>
              <a:ext cx="320675" cy="2063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17" tIns="60958" rIns="121917" bIns="60958" numCol="1" anchor="t" anchorCtr="0" compatLnSpc="1"/>
            <a:lstStyle/>
            <a:p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8" name="Freeform 140">
            <a:extLst>
              <a:ext uri="{FF2B5EF4-FFF2-40B4-BE49-F238E27FC236}">
                <a16:creationId xmlns:a16="http://schemas.microsoft.com/office/drawing/2014/main" id="{CD78B9D3-112F-4E56-52BC-EAB410590FBA}"/>
              </a:ext>
            </a:extLst>
          </p:cNvPr>
          <p:cNvSpPr>
            <a:spLocks noEditPoints="1"/>
          </p:cNvSpPr>
          <p:nvPr/>
        </p:nvSpPr>
        <p:spPr bwMode="auto">
          <a:xfrm>
            <a:off x="2368951" y="2038274"/>
            <a:ext cx="474458" cy="474630"/>
          </a:xfrm>
          <a:custGeom>
            <a:avLst/>
            <a:gdLst>
              <a:gd name="T0" fmla="*/ 103 w 112"/>
              <a:gd name="T1" fmla="*/ 47 h 112"/>
              <a:gd name="T2" fmla="*/ 106 w 112"/>
              <a:gd name="T3" fmla="*/ 36 h 112"/>
              <a:gd name="T4" fmla="*/ 102 w 112"/>
              <a:gd name="T5" fmla="*/ 22 h 112"/>
              <a:gd name="T6" fmla="*/ 92 w 112"/>
              <a:gd name="T7" fmla="*/ 25 h 112"/>
              <a:gd name="T8" fmla="*/ 90 w 112"/>
              <a:gd name="T9" fmla="*/ 14 h 112"/>
              <a:gd name="T10" fmla="*/ 79 w 112"/>
              <a:gd name="T11" fmla="*/ 4 h 112"/>
              <a:gd name="T12" fmla="*/ 71 w 112"/>
              <a:gd name="T13" fmla="*/ 11 h 112"/>
              <a:gd name="T14" fmla="*/ 64 w 112"/>
              <a:gd name="T15" fmla="*/ 3 h 112"/>
              <a:gd name="T16" fmla="*/ 50 w 112"/>
              <a:gd name="T17" fmla="*/ 0 h 112"/>
              <a:gd name="T18" fmla="*/ 47 w 112"/>
              <a:gd name="T19" fmla="*/ 10 h 112"/>
              <a:gd name="T20" fmla="*/ 37 w 112"/>
              <a:gd name="T21" fmla="*/ 6 h 112"/>
              <a:gd name="T22" fmla="*/ 23 w 112"/>
              <a:gd name="T23" fmla="*/ 11 h 112"/>
              <a:gd name="T24" fmla="*/ 25 w 112"/>
              <a:gd name="T25" fmla="*/ 20 h 112"/>
              <a:gd name="T26" fmla="*/ 14 w 112"/>
              <a:gd name="T27" fmla="*/ 22 h 112"/>
              <a:gd name="T28" fmla="*/ 5 w 112"/>
              <a:gd name="T29" fmla="*/ 33 h 112"/>
              <a:gd name="T30" fmla="*/ 12 w 112"/>
              <a:gd name="T31" fmla="*/ 41 h 112"/>
              <a:gd name="T32" fmla="*/ 3 w 112"/>
              <a:gd name="T33" fmla="*/ 48 h 112"/>
              <a:gd name="T34" fmla="*/ 0 w 112"/>
              <a:gd name="T35" fmla="*/ 62 h 112"/>
              <a:gd name="T36" fmla="*/ 10 w 112"/>
              <a:gd name="T37" fmla="*/ 65 h 112"/>
              <a:gd name="T38" fmla="*/ 6 w 112"/>
              <a:gd name="T39" fmla="*/ 75 h 112"/>
              <a:gd name="T40" fmla="*/ 11 w 112"/>
              <a:gd name="T41" fmla="*/ 89 h 112"/>
              <a:gd name="T42" fmla="*/ 21 w 112"/>
              <a:gd name="T43" fmla="*/ 87 h 112"/>
              <a:gd name="T44" fmla="*/ 23 w 112"/>
              <a:gd name="T45" fmla="*/ 98 h 112"/>
              <a:gd name="T46" fmla="*/ 34 w 112"/>
              <a:gd name="T47" fmla="*/ 108 h 112"/>
              <a:gd name="T48" fmla="*/ 41 w 112"/>
              <a:gd name="T49" fmla="*/ 101 h 112"/>
              <a:gd name="T50" fmla="*/ 48 w 112"/>
              <a:gd name="T51" fmla="*/ 109 h 112"/>
              <a:gd name="T52" fmla="*/ 63 w 112"/>
              <a:gd name="T53" fmla="*/ 112 h 112"/>
              <a:gd name="T54" fmla="*/ 66 w 112"/>
              <a:gd name="T55" fmla="*/ 102 h 112"/>
              <a:gd name="T56" fmla="*/ 76 w 112"/>
              <a:gd name="T57" fmla="*/ 106 h 112"/>
              <a:gd name="T58" fmla="*/ 90 w 112"/>
              <a:gd name="T59" fmla="*/ 101 h 112"/>
              <a:gd name="T60" fmla="*/ 88 w 112"/>
              <a:gd name="T61" fmla="*/ 91 h 112"/>
              <a:gd name="T62" fmla="*/ 98 w 112"/>
              <a:gd name="T63" fmla="*/ 89 h 112"/>
              <a:gd name="T64" fmla="*/ 108 w 112"/>
              <a:gd name="T65" fmla="*/ 78 h 112"/>
              <a:gd name="T66" fmla="*/ 101 w 112"/>
              <a:gd name="T67" fmla="*/ 71 h 112"/>
              <a:gd name="T68" fmla="*/ 110 w 112"/>
              <a:gd name="T69" fmla="*/ 64 h 112"/>
              <a:gd name="T70" fmla="*/ 112 w 112"/>
              <a:gd name="T71" fmla="*/ 49 h 112"/>
              <a:gd name="T72" fmla="*/ 56 w 112"/>
              <a:gd name="T73" fmla="*/ 86 h 112"/>
              <a:gd name="T74" fmla="*/ 56 w 112"/>
              <a:gd name="T75" fmla="*/ 26 h 112"/>
              <a:gd name="T76" fmla="*/ 56 w 112"/>
              <a:gd name="T77" fmla="*/ 8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12" h="112">
                <a:moveTo>
                  <a:pt x="110" y="47"/>
                </a:moveTo>
                <a:cubicBezTo>
                  <a:pt x="103" y="47"/>
                  <a:pt x="103" y="47"/>
                  <a:pt x="103" y="47"/>
                </a:cubicBezTo>
                <a:cubicBezTo>
                  <a:pt x="102" y="44"/>
                  <a:pt x="101" y="42"/>
                  <a:pt x="101" y="39"/>
                </a:cubicBezTo>
                <a:cubicBezTo>
                  <a:pt x="106" y="36"/>
                  <a:pt x="106" y="36"/>
                  <a:pt x="106" y="36"/>
                </a:cubicBezTo>
                <a:cubicBezTo>
                  <a:pt x="108" y="35"/>
                  <a:pt x="108" y="34"/>
                  <a:pt x="107" y="32"/>
                </a:cubicBezTo>
                <a:cubicBezTo>
                  <a:pt x="102" y="22"/>
                  <a:pt x="102" y="22"/>
                  <a:pt x="102" y="22"/>
                </a:cubicBezTo>
                <a:cubicBezTo>
                  <a:pt x="101" y="21"/>
                  <a:pt x="99" y="20"/>
                  <a:pt x="98" y="21"/>
                </a:cubicBezTo>
                <a:cubicBezTo>
                  <a:pt x="92" y="25"/>
                  <a:pt x="92" y="25"/>
                  <a:pt x="92" y="25"/>
                </a:cubicBezTo>
                <a:cubicBezTo>
                  <a:pt x="90" y="23"/>
                  <a:pt x="88" y="21"/>
                  <a:pt x="87" y="20"/>
                </a:cubicBezTo>
                <a:cubicBezTo>
                  <a:pt x="90" y="14"/>
                  <a:pt x="90" y="14"/>
                  <a:pt x="90" y="14"/>
                </a:cubicBezTo>
                <a:cubicBezTo>
                  <a:pt x="91" y="12"/>
                  <a:pt x="90" y="11"/>
                  <a:pt x="89" y="10"/>
                </a:cubicBezTo>
                <a:cubicBezTo>
                  <a:pt x="79" y="4"/>
                  <a:pt x="79" y="4"/>
                  <a:pt x="79" y="4"/>
                </a:cubicBezTo>
                <a:cubicBezTo>
                  <a:pt x="77" y="3"/>
                  <a:pt x="76" y="4"/>
                  <a:pt x="75" y="5"/>
                </a:cubicBezTo>
                <a:cubicBezTo>
                  <a:pt x="71" y="11"/>
                  <a:pt x="71" y="11"/>
                  <a:pt x="71" y="11"/>
                </a:cubicBezTo>
                <a:cubicBezTo>
                  <a:pt x="69" y="10"/>
                  <a:pt x="67" y="10"/>
                  <a:pt x="64" y="9"/>
                </a:cubicBezTo>
                <a:cubicBezTo>
                  <a:pt x="64" y="3"/>
                  <a:pt x="64" y="3"/>
                  <a:pt x="64" y="3"/>
                </a:cubicBezTo>
                <a:cubicBezTo>
                  <a:pt x="64" y="1"/>
                  <a:pt x="63" y="0"/>
                  <a:pt x="6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48" y="0"/>
                  <a:pt x="47" y="1"/>
                  <a:pt x="47" y="3"/>
                </a:cubicBezTo>
                <a:cubicBezTo>
                  <a:pt x="47" y="10"/>
                  <a:pt x="47" y="10"/>
                  <a:pt x="47" y="10"/>
                </a:cubicBezTo>
                <a:cubicBezTo>
                  <a:pt x="45" y="10"/>
                  <a:pt x="42" y="11"/>
                  <a:pt x="40" y="12"/>
                </a:cubicBezTo>
                <a:cubicBezTo>
                  <a:pt x="37" y="6"/>
                  <a:pt x="37" y="6"/>
                  <a:pt x="37" y="6"/>
                </a:cubicBezTo>
                <a:cubicBezTo>
                  <a:pt x="36" y="4"/>
                  <a:pt x="34" y="4"/>
                  <a:pt x="33" y="5"/>
                </a:cubicBezTo>
                <a:cubicBezTo>
                  <a:pt x="23" y="11"/>
                  <a:pt x="23" y="11"/>
                  <a:pt x="23" y="11"/>
                </a:cubicBezTo>
                <a:cubicBezTo>
                  <a:pt x="21" y="11"/>
                  <a:pt x="21" y="13"/>
                  <a:pt x="22" y="14"/>
                </a:cubicBezTo>
                <a:cubicBezTo>
                  <a:pt x="25" y="20"/>
                  <a:pt x="25" y="20"/>
                  <a:pt x="25" y="20"/>
                </a:cubicBezTo>
                <a:cubicBezTo>
                  <a:pt x="23" y="22"/>
                  <a:pt x="22" y="24"/>
                  <a:pt x="20" y="26"/>
                </a:cubicBezTo>
                <a:cubicBezTo>
                  <a:pt x="14" y="22"/>
                  <a:pt x="14" y="22"/>
                  <a:pt x="14" y="22"/>
                </a:cubicBezTo>
                <a:cubicBezTo>
                  <a:pt x="13" y="22"/>
                  <a:pt x="11" y="22"/>
                  <a:pt x="10" y="23"/>
                </a:cubicBezTo>
                <a:cubicBezTo>
                  <a:pt x="5" y="33"/>
                  <a:pt x="5" y="33"/>
                  <a:pt x="5" y="33"/>
                </a:cubicBezTo>
                <a:cubicBezTo>
                  <a:pt x="4" y="35"/>
                  <a:pt x="4" y="36"/>
                  <a:pt x="6" y="37"/>
                </a:cubicBezTo>
                <a:cubicBezTo>
                  <a:pt x="12" y="41"/>
                  <a:pt x="12" y="41"/>
                  <a:pt x="12" y="41"/>
                </a:cubicBezTo>
                <a:cubicBezTo>
                  <a:pt x="11" y="43"/>
                  <a:pt x="10" y="45"/>
                  <a:pt x="10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2" y="48"/>
                  <a:pt x="0" y="49"/>
                  <a:pt x="0" y="51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4"/>
                  <a:pt x="2" y="65"/>
                  <a:pt x="3" y="65"/>
                </a:cubicBezTo>
                <a:cubicBezTo>
                  <a:pt x="10" y="65"/>
                  <a:pt x="10" y="65"/>
                  <a:pt x="10" y="65"/>
                </a:cubicBezTo>
                <a:cubicBezTo>
                  <a:pt x="11" y="68"/>
                  <a:pt x="11" y="70"/>
                  <a:pt x="12" y="72"/>
                </a:cubicBezTo>
                <a:cubicBezTo>
                  <a:pt x="6" y="75"/>
                  <a:pt x="6" y="75"/>
                  <a:pt x="6" y="75"/>
                </a:cubicBezTo>
                <a:cubicBezTo>
                  <a:pt x="5" y="76"/>
                  <a:pt x="5" y="78"/>
                  <a:pt x="5" y="79"/>
                </a:cubicBezTo>
                <a:cubicBezTo>
                  <a:pt x="11" y="89"/>
                  <a:pt x="11" y="89"/>
                  <a:pt x="11" y="89"/>
                </a:cubicBezTo>
                <a:cubicBezTo>
                  <a:pt x="12" y="91"/>
                  <a:pt x="14" y="91"/>
                  <a:pt x="15" y="90"/>
                </a:cubicBezTo>
                <a:cubicBezTo>
                  <a:pt x="21" y="87"/>
                  <a:pt x="21" y="87"/>
                  <a:pt x="21" y="87"/>
                </a:cubicBezTo>
                <a:cubicBezTo>
                  <a:pt x="23" y="89"/>
                  <a:pt x="24" y="91"/>
                  <a:pt x="26" y="92"/>
                </a:cubicBezTo>
                <a:cubicBezTo>
                  <a:pt x="23" y="98"/>
                  <a:pt x="23" y="98"/>
                  <a:pt x="23" y="98"/>
                </a:cubicBezTo>
                <a:cubicBezTo>
                  <a:pt x="22" y="99"/>
                  <a:pt x="23" y="101"/>
                  <a:pt x="24" y="102"/>
                </a:cubicBezTo>
                <a:cubicBezTo>
                  <a:pt x="34" y="108"/>
                  <a:pt x="34" y="108"/>
                  <a:pt x="34" y="108"/>
                </a:cubicBezTo>
                <a:cubicBezTo>
                  <a:pt x="35" y="108"/>
                  <a:pt x="37" y="108"/>
                  <a:pt x="38" y="106"/>
                </a:cubicBezTo>
                <a:cubicBezTo>
                  <a:pt x="41" y="101"/>
                  <a:pt x="41" y="101"/>
                  <a:pt x="41" y="101"/>
                </a:cubicBezTo>
                <a:cubicBezTo>
                  <a:pt x="44" y="101"/>
                  <a:pt x="46" y="102"/>
                  <a:pt x="48" y="102"/>
                </a:cubicBezTo>
                <a:cubicBezTo>
                  <a:pt x="48" y="109"/>
                  <a:pt x="48" y="109"/>
                  <a:pt x="48" y="109"/>
                </a:cubicBezTo>
                <a:cubicBezTo>
                  <a:pt x="48" y="111"/>
                  <a:pt x="50" y="112"/>
                  <a:pt x="51" y="112"/>
                </a:cubicBezTo>
                <a:cubicBezTo>
                  <a:pt x="63" y="112"/>
                  <a:pt x="63" y="112"/>
                  <a:pt x="63" y="112"/>
                </a:cubicBezTo>
                <a:cubicBezTo>
                  <a:pt x="64" y="112"/>
                  <a:pt x="66" y="111"/>
                  <a:pt x="66" y="109"/>
                </a:cubicBezTo>
                <a:cubicBezTo>
                  <a:pt x="66" y="102"/>
                  <a:pt x="66" y="102"/>
                  <a:pt x="66" y="102"/>
                </a:cubicBezTo>
                <a:cubicBezTo>
                  <a:pt x="68" y="102"/>
                  <a:pt x="70" y="101"/>
                  <a:pt x="73" y="100"/>
                </a:cubicBezTo>
                <a:cubicBezTo>
                  <a:pt x="76" y="106"/>
                  <a:pt x="76" y="106"/>
                  <a:pt x="76" y="106"/>
                </a:cubicBezTo>
                <a:cubicBezTo>
                  <a:pt x="77" y="107"/>
                  <a:pt x="79" y="108"/>
                  <a:pt x="80" y="107"/>
                </a:cubicBezTo>
                <a:cubicBezTo>
                  <a:pt x="90" y="101"/>
                  <a:pt x="90" y="101"/>
                  <a:pt x="90" y="101"/>
                </a:cubicBezTo>
                <a:cubicBezTo>
                  <a:pt x="91" y="100"/>
                  <a:pt x="92" y="99"/>
                  <a:pt x="91" y="97"/>
                </a:cubicBezTo>
                <a:cubicBezTo>
                  <a:pt x="88" y="91"/>
                  <a:pt x="88" y="91"/>
                  <a:pt x="88" y="91"/>
                </a:cubicBezTo>
                <a:cubicBezTo>
                  <a:pt x="89" y="90"/>
                  <a:pt x="91" y="88"/>
                  <a:pt x="93" y="86"/>
                </a:cubicBezTo>
                <a:cubicBezTo>
                  <a:pt x="98" y="89"/>
                  <a:pt x="98" y="89"/>
                  <a:pt x="98" y="89"/>
                </a:cubicBezTo>
                <a:cubicBezTo>
                  <a:pt x="100" y="90"/>
                  <a:pt x="102" y="90"/>
                  <a:pt x="102" y="88"/>
                </a:cubicBezTo>
                <a:cubicBezTo>
                  <a:pt x="108" y="78"/>
                  <a:pt x="108" y="78"/>
                  <a:pt x="108" y="78"/>
                </a:cubicBezTo>
                <a:cubicBezTo>
                  <a:pt x="109" y="77"/>
                  <a:pt x="108" y="75"/>
                  <a:pt x="107" y="74"/>
                </a:cubicBezTo>
                <a:cubicBezTo>
                  <a:pt x="101" y="71"/>
                  <a:pt x="101" y="71"/>
                  <a:pt x="101" y="71"/>
                </a:cubicBezTo>
                <a:cubicBezTo>
                  <a:pt x="102" y="69"/>
                  <a:pt x="102" y="66"/>
                  <a:pt x="103" y="64"/>
                </a:cubicBezTo>
                <a:cubicBezTo>
                  <a:pt x="110" y="64"/>
                  <a:pt x="110" y="64"/>
                  <a:pt x="110" y="64"/>
                </a:cubicBezTo>
                <a:cubicBezTo>
                  <a:pt x="111" y="64"/>
                  <a:pt x="112" y="63"/>
                  <a:pt x="112" y="61"/>
                </a:cubicBezTo>
                <a:cubicBezTo>
                  <a:pt x="112" y="49"/>
                  <a:pt x="112" y="49"/>
                  <a:pt x="112" y="49"/>
                </a:cubicBezTo>
                <a:cubicBezTo>
                  <a:pt x="112" y="48"/>
                  <a:pt x="111" y="47"/>
                  <a:pt x="110" y="47"/>
                </a:cubicBezTo>
                <a:close/>
                <a:moveTo>
                  <a:pt x="56" y="86"/>
                </a:moveTo>
                <a:cubicBezTo>
                  <a:pt x="40" y="86"/>
                  <a:pt x="26" y="72"/>
                  <a:pt x="26" y="56"/>
                </a:cubicBezTo>
                <a:cubicBezTo>
                  <a:pt x="26" y="39"/>
                  <a:pt x="40" y="26"/>
                  <a:pt x="56" y="26"/>
                </a:cubicBezTo>
                <a:cubicBezTo>
                  <a:pt x="73" y="26"/>
                  <a:pt x="86" y="39"/>
                  <a:pt x="86" y="56"/>
                </a:cubicBezTo>
                <a:cubicBezTo>
                  <a:pt x="86" y="72"/>
                  <a:pt x="73" y="86"/>
                  <a:pt x="56" y="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17" tIns="60958" rIns="121917" bIns="60958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7A5946A7-9BE5-7D0E-C620-F3F695A713A7}"/>
              </a:ext>
            </a:extLst>
          </p:cNvPr>
          <p:cNvSpPr/>
          <p:nvPr/>
        </p:nvSpPr>
        <p:spPr>
          <a:xfrm>
            <a:off x="6925936" y="1770441"/>
            <a:ext cx="65" cy="5693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endParaRPr lang="en-US" sz="37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54A5F09-0A25-5494-E5D0-4B913BBD5253}"/>
              </a:ext>
            </a:extLst>
          </p:cNvPr>
          <p:cNvGrpSpPr/>
          <p:nvPr/>
        </p:nvGrpSpPr>
        <p:grpSpPr>
          <a:xfrm>
            <a:off x="6795639" y="1900037"/>
            <a:ext cx="310908" cy="310194"/>
            <a:chOff x="-959970" y="1422605"/>
            <a:chExt cx="596900" cy="595313"/>
          </a:xfrm>
        </p:grpSpPr>
        <p:sp>
          <p:nvSpPr>
            <p:cNvPr id="21" name="Oval 77">
              <a:extLst>
                <a:ext uri="{FF2B5EF4-FFF2-40B4-BE49-F238E27FC236}">
                  <a16:creationId xmlns:a16="http://schemas.microsoft.com/office/drawing/2014/main" id="{1A72717C-599B-5B54-B9E1-4F7B6C7F0B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959970" y="1422605"/>
              <a:ext cx="596900" cy="595313"/>
            </a:xfrm>
            <a:prstGeom prst="ellipse">
              <a:avLst/>
            </a:pr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1375410"/>
              <a:endParaRPr lang="en-US" sz="266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Freeform 309">
              <a:extLst>
                <a:ext uri="{FF2B5EF4-FFF2-40B4-BE49-F238E27FC236}">
                  <a16:creationId xmlns:a16="http://schemas.microsoft.com/office/drawing/2014/main" id="{FAA2F54E-0113-1993-EA6F-2DE6D67A2E3B}"/>
                </a:ext>
              </a:extLst>
            </p:cNvPr>
            <p:cNvSpPr/>
            <p:nvPr/>
          </p:nvSpPr>
          <p:spPr bwMode="auto">
            <a:xfrm>
              <a:off x="-817095" y="1563892"/>
              <a:ext cx="303213" cy="306388"/>
            </a:xfrm>
            <a:custGeom>
              <a:avLst/>
              <a:gdLst>
                <a:gd name="T0" fmla="*/ 191 w 191"/>
                <a:gd name="T1" fmla="*/ 66 h 193"/>
                <a:gd name="T2" fmla="*/ 126 w 191"/>
                <a:gd name="T3" fmla="*/ 66 h 193"/>
                <a:gd name="T4" fmla="*/ 126 w 191"/>
                <a:gd name="T5" fmla="*/ 0 h 193"/>
                <a:gd name="T6" fmla="*/ 65 w 191"/>
                <a:gd name="T7" fmla="*/ 0 h 193"/>
                <a:gd name="T8" fmla="*/ 65 w 191"/>
                <a:gd name="T9" fmla="*/ 66 h 193"/>
                <a:gd name="T10" fmla="*/ 0 w 191"/>
                <a:gd name="T11" fmla="*/ 66 h 193"/>
                <a:gd name="T12" fmla="*/ 0 w 191"/>
                <a:gd name="T13" fmla="*/ 126 h 193"/>
                <a:gd name="T14" fmla="*/ 65 w 191"/>
                <a:gd name="T15" fmla="*/ 126 h 193"/>
                <a:gd name="T16" fmla="*/ 65 w 191"/>
                <a:gd name="T17" fmla="*/ 193 h 193"/>
                <a:gd name="T18" fmla="*/ 126 w 191"/>
                <a:gd name="T19" fmla="*/ 193 h 193"/>
                <a:gd name="T20" fmla="*/ 126 w 191"/>
                <a:gd name="T21" fmla="*/ 126 h 193"/>
                <a:gd name="T22" fmla="*/ 191 w 191"/>
                <a:gd name="T23" fmla="*/ 126 h 193"/>
                <a:gd name="T24" fmla="*/ 191 w 191"/>
                <a:gd name="T25" fmla="*/ 66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1" h="193">
                  <a:moveTo>
                    <a:pt x="191" y="66"/>
                  </a:moveTo>
                  <a:lnTo>
                    <a:pt x="126" y="66"/>
                  </a:lnTo>
                  <a:lnTo>
                    <a:pt x="126" y="0"/>
                  </a:lnTo>
                  <a:lnTo>
                    <a:pt x="65" y="0"/>
                  </a:lnTo>
                  <a:lnTo>
                    <a:pt x="65" y="66"/>
                  </a:lnTo>
                  <a:lnTo>
                    <a:pt x="0" y="66"/>
                  </a:lnTo>
                  <a:lnTo>
                    <a:pt x="0" y="126"/>
                  </a:lnTo>
                  <a:lnTo>
                    <a:pt x="65" y="126"/>
                  </a:lnTo>
                  <a:lnTo>
                    <a:pt x="65" y="193"/>
                  </a:lnTo>
                  <a:lnTo>
                    <a:pt x="126" y="193"/>
                  </a:lnTo>
                  <a:lnTo>
                    <a:pt x="126" y="126"/>
                  </a:lnTo>
                  <a:lnTo>
                    <a:pt x="191" y="126"/>
                  </a:lnTo>
                  <a:lnTo>
                    <a:pt x="191" y="66"/>
                  </a:lnTo>
                  <a:close/>
                </a:path>
              </a:pathLst>
            </a:custGeom>
            <a:solidFill>
              <a:schemeClr val="bg1"/>
            </a:solidFill>
            <a:ln w="12700">
              <a:noFill/>
            </a:ln>
            <a:effectLst>
              <a:outerShdw blurRad="76200" dist="63500" dir="2700000" algn="tl" rotWithShape="0">
                <a:prstClr val="black">
                  <a:alpha val="4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7772" tIns="277772" rIns="277772" bIns="277772" numCol="1" spcCol="1693" anchor="ctr" anchorCtr="0">
              <a:noAutofit/>
            </a:bodyPr>
            <a:lstStyle/>
            <a:p>
              <a:pPr algn="ctr" defTabSz="213296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9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49AE44DB-C55B-8F30-76B1-C4D6BB5DCC58}"/>
              </a:ext>
            </a:extLst>
          </p:cNvPr>
          <p:cNvSpPr txBox="1"/>
          <p:nvPr/>
        </p:nvSpPr>
        <p:spPr>
          <a:xfrm>
            <a:off x="2200906" y="2680480"/>
            <a:ext cx="7906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600" b="1"/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关键词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ED51AEB-9F00-CCD5-B783-BA3DEE37A2AC}"/>
              </a:ext>
            </a:extLst>
          </p:cNvPr>
          <p:cNvSpPr txBox="1"/>
          <p:nvPr/>
        </p:nvSpPr>
        <p:spPr>
          <a:xfrm>
            <a:off x="4258342" y="2680480"/>
            <a:ext cx="7906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</a:rPr>
              <a:t>关键词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5E8A5C0-C01C-F9A1-1933-80FE416D8B46}"/>
              </a:ext>
            </a:extLst>
          </p:cNvPr>
          <p:cNvSpPr txBox="1"/>
          <p:nvPr/>
        </p:nvSpPr>
        <p:spPr>
          <a:xfrm>
            <a:off x="2200906" y="4782463"/>
            <a:ext cx="7906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</a:rPr>
              <a:t>关键词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E61E7D5-259C-A45C-523B-DD9E846E8550}"/>
              </a:ext>
            </a:extLst>
          </p:cNvPr>
          <p:cNvSpPr txBox="1"/>
          <p:nvPr/>
        </p:nvSpPr>
        <p:spPr>
          <a:xfrm>
            <a:off x="4258342" y="4782463"/>
            <a:ext cx="7906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600" b="1"/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关键词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6DF78A63-6F91-F106-42CE-8ED8C8A85CE7}"/>
              </a:ext>
            </a:extLst>
          </p:cNvPr>
          <p:cNvGrpSpPr/>
          <p:nvPr/>
        </p:nvGrpSpPr>
        <p:grpSpPr>
          <a:xfrm>
            <a:off x="7236844" y="1770440"/>
            <a:ext cx="2966425" cy="816522"/>
            <a:chOff x="283598" y="1906534"/>
            <a:chExt cx="2966425" cy="816522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C2A9332-7AF5-D0C3-1926-549FA9E88AD4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D59417B6-145D-0C21-99D7-308520A29E80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30" name="Rectangle 40">
            <a:extLst>
              <a:ext uri="{FF2B5EF4-FFF2-40B4-BE49-F238E27FC236}">
                <a16:creationId xmlns:a16="http://schemas.microsoft.com/office/drawing/2014/main" id="{49C6EE92-130F-DB8D-DC2E-1F76A6E12325}"/>
              </a:ext>
            </a:extLst>
          </p:cNvPr>
          <p:cNvSpPr/>
          <p:nvPr/>
        </p:nvSpPr>
        <p:spPr>
          <a:xfrm>
            <a:off x="6925936" y="2697402"/>
            <a:ext cx="65" cy="5693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endParaRPr lang="en-US" sz="37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910CA804-2F1E-F7E5-18E2-BD102E719671}"/>
              </a:ext>
            </a:extLst>
          </p:cNvPr>
          <p:cNvGrpSpPr/>
          <p:nvPr/>
        </p:nvGrpSpPr>
        <p:grpSpPr>
          <a:xfrm>
            <a:off x="6795639" y="2826998"/>
            <a:ext cx="310908" cy="310194"/>
            <a:chOff x="-959970" y="1422605"/>
            <a:chExt cx="596900" cy="595313"/>
          </a:xfrm>
        </p:grpSpPr>
        <p:sp>
          <p:nvSpPr>
            <p:cNvPr id="32" name="Oval 77">
              <a:extLst>
                <a:ext uri="{FF2B5EF4-FFF2-40B4-BE49-F238E27FC236}">
                  <a16:creationId xmlns:a16="http://schemas.microsoft.com/office/drawing/2014/main" id="{04CCC09B-03B4-B561-0FC5-1D71CC82E3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959970" y="1422605"/>
              <a:ext cx="596900" cy="595313"/>
            </a:xfrm>
            <a:prstGeom prst="ellipse">
              <a:avLst/>
            </a:prstGeom>
            <a:solidFill>
              <a:srgbClr val="7997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1375410"/>
              <a:endParaRPr lang="en-US" sz="266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3" name="Freeform 309">
              <a:extLst>
                <a:ext uri="{FF2B5EF4-FFF2-40B4-BE49-F238E27FC236}">
                  <a16:creationId xmlns:a16="http://schemas.microsoft.com/office/drawing/2014/main" id="{C6B9F9C7-2840-B0EB-6D2C-90861AD2637B}"/>
                </a:ext>
              </a:extLst>
            </p:cNvPr>
            <p:cNvSpPr/>
            <p:nvPr/>
          </p:nvSpPr>
          <p:spPr bwMode="auto">
            <a:xfrm>
              <a:off x="-817095" y="1563892"/>
              <a:ext cx="303213" cy="306388"/>
            </a:xfrm>
            <a:custGeom>
              <a:avLst/>
              <a:gdLst>
                <a:gd name="T0" fmla="*/ 191 w 191"/>
                <a:gd name="T1" fmla="*/ 66 h 193"/>
                <a:gd name="T2" fmla="*/ 126 w 191"/>
                <a:gd name="T3" fmla="*/ 66 h 193"/>
                <a:gd name="T4" fmla="*/ 126 w 191"/>
                <a:gd name="T5" fmla="*/ 0 h 193"/>
                <a:gd name="T6" fmla="*/ 65 w 191"/>
                <a:gd name="T7" fmla="*/ 0 h 193"/>
                <a:gd name="T8" fmla="*/ 65 w 191"/>
                <a:gd name="T9" fmla="*/ 66 h 193"/>
                <a:gd name="T10" fmla="*/ 0 w 191"/>
                <a:gd name="T11" fmla="*/ 66 h 193"/>
                <a:gd name="T12" fmla="*/ 0 w 191"/>
                <a:gd name="T13" fmla="*/ 126 h 193"/>
                <a:gd name="T14" fmla="*/ 65 w 191"/>
                <a:gd name="T15" fmla="*/ 126 h 193"/>
                <a:gd name="T16" fmla="*/ 65 w 191"/>
                <a:gd name="T17" fmla="*/ 193 h 193"/>
                <a:gd name="T18" fmla="*/ 126 w 191"/>
                <a:gd name="T19" fmla="*/ 193 h 193"/>
                <a:gd name="T20" fmla="*/ 126 w 191"/>
                <a:gd name="T21" fmla="*/ 126 h 193"/>
                <a:gd name="T22" fmla="*/ 191 w 191"/>
                <a:gd name="T23" fmla="*/ 126 h 193"/>
                <a:gd name="T24" fmla="*/ 191 w 191"/>
                <a:gd name="T25" fmla="*/ 66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1" h="193">
                  <a:moveTo>
                    <a:pt x="191" y="66"/>
                  </a:moveTo>
                  <a:lnTo>
                    <a:pt x="126" y="66"/>
                  </a:lnTo>
                  <a:lnTo>
                    <a:pt x="126" y="0"/>
                  </a:lnTo>
                  <a:lnTo>
                    <a:pt x="65" y="0"/>
                  </a:lnTo>
                  <a:lnTo>
                    <a:pt x="65" y="66"/>
                  </a:lnTo>
                  <a:lnTo>
                    <a:pt x="0" y="66"/>
                  </a:lnTo>
                  <a:lnTo>
                    <a:pt x="0" y="126"/>
                  </a:lnTo>
                  <a:lnTo>
                    <a:pt x="65" y="126"/>
                  </a:lnTo>
                  <a:lnTo>
                    <a:pt x="65" y="193"/>
                  </a:lnTo>
                  <a:lnTo>
                    <a:pt x="126" y="193"/>
                  </a:lnTo>
                  <a:lnTo>
                    <a:pt x="126" y="126"/>
                  </a:lnTo>
                  <a:lnTo>
                    <a:pt x="191" y="126"/>
                  </a:lnTo>
                  <a:lnTo>
                    <a:pt x="191" y="66"/>
                  </a:lnTo>
                  <a:close/>
                </a:path>
              </a:pathLst>
            </a:custGeom>
            <a:solidFill>
              <a:schemeClr val="bg1"/>
            </a:solidFill>
            <a:ln w="12700">
              <a:noFill/>
            </a:ln>
            <a:effectLst>
              <a:outerShdw blurRad="76200" dist="63500" dir="2700000" algn="tl" rotWithShape="0">
                <a:prstClr val="black">
                  <a:alpha val="4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7772" tIns="277772" rIns="277772" bIns="277772" numCol="1" spcCol="1693" anchor="ctr" anchorCtr="0">
              <a:noAutofit/>
            </a:bodyPr>
            <a:lstStyle/>
            <a:p>
              <a:pPr algn="ctr" defTabSz="213296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9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0713869-5DD9-0383-C628-B48A83BEC060}"/>
              </a:ext>
            </a:extLst>
          </p:cNvPr>
          <p:cNvGrpSpPr/>
          <p:nvPr/>
        </p:nvGrpSpPr>
        <p:grpSpPr>
          <a:xfrm>
            <a:off x="7236844" y="2697401"/>
            <a:ext cx="2966425" cy="816522"/>
            <a:chOff x="283598" y="1906534"/>
            <a:chExt cx="2966425" cy="816522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2AE44B66-59A1-5243-F116-CF6DBB4A8FCF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9907C12-013D-976B-59B6-E8B1A975368B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37" name="Rectangle 40">
            <a:extLst>
              <a:ext uri="{FF2B5EF4-FFF2-40B4-BE49-F238E27FC236}">
                <a16:creationId xmlns:a16="http://schemas.microsoft.com/office/drawing/2014/main" id="{7C48CB67-D4CD-035D-EFF5-9DD5DE409EB7}"/>
              </a:ext>
            </a:extLst>
          </p:cNvPr>
          <p:cNvSpPr/>
          <p:nvPr/>
        </p:nvSpPr>
        <p:spPr>
          <a:xfrm>
            <a:off x="6925936" y="3624363"/>
            <a:ext cx="65" cy="5693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endParaRPr lang="en-US" sz="37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4103DD10-BBCA-8AAD-872A-A338E7628FF0}"/>
              </a:ext>
            </a:extLst>
          </p:cNvPr>
          <p:cNvGrpSpPr/>
          <p:nvPr/>
        </p:nvGrpSpPr>
        <p:grpSpPr>
          <a:xfrm>
            <a:off x="6795639" y="3753959"/>
            <a:ext cx="310908" cy="310194"/>
            <a:chOff x="-959970" y="1422605"/>
            <a:chExt cx="596900" cy="595313"/>
          </a:xfrm>
        </p:grpSpPr>
        <p:sp>
          <p:nvSpPr>
            <p:cNvPr id="39" name="Oval 77">
              <a:extLst>
                <a:ext uri="{FF2B5EF4-FFF2-40B4-BE49-F238E27FC236}">
                  <a16:creationId xmlns:a16="http://schemas.microsoft.com/office/drawing/2014/main" id="{3B8EFF6A-0CE0-FCDB-4DCD-3252EFC608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959970" y="1422605"/>
              <a:ext cx="596900" cy="595313"/>
            </a:xfrm>
            <a:prstGeom prst="ellipse">
              <a:avLst/>
            </a:prstGeom>
            <a:solidFill>
              <a:srgbClr val="E2C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1375410"/>
              <a:endParaRPr lang="en-US" sz="266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0" name="Freeform 309">
              <a:extLst>
                <a:ext uri="{FF2B5EF4-FFF2-40B4-BE49-F238E27FC236}">
                  <a16:creationId xmlns:a16="http://schemas.microsoft.com/office/drawing/2014/main" id="{1125A048-F872-BD6A-3D49-090041EC29B7}"/>
                </a:ext>
              </a:extLst>
            </p:cNvPr>
            <p:cNvSpPr/>
            <p:nvPr/>
          </p:nvSpPr>
          <p:spPr bwMode="auto">
            <a:xfrm>
              <a:off x="-817095" y="1563892"/>
              <a:ext cx="303213" cy="306388"/>
            </a:xfrm>
            <a:custGeom>
              <a:avLst/>
              <a:gdLst>
                <a:gd name="T0" fmla="*/ 191 w 191"/>
                <a:gd name="T1" fmla="*/ 66 h 193"/>
                <a:gd name="T2" fmla="*/ 126 w 191"/>
                <a:gd name="T3" fmla="*/ 66 h 193"/>
                <a:gd name="T4" fmla="*/ 126 w 191"/>
                <a:gd name="T5" fmla="*/ 0 h 193"/>
                <a:gd name="T6" fmla="*/ 65 w 191"/>
                <a:gd name="T7" fmla="*/ 0 h 193"/>
                <a:gd name="T8" fmla="*/ 65 w 191"/>
                <a:gd name="T9" fmla="*/ 66 h 193"/>
                <a:gd name="T10" fmla="*/ 0 w 191"/>
                <a:gd name="T11" fmla="*/ 66 h 193"/>
                <a:gd name="T12" fmla="*/ 0 w 191"/>
                <a:gd name="T13" fmla="*/ 126 h 193"/>
                <a:gd name="T14" fmla="*/ 65 w 191"/>
                <a:gd name="T15" fmla="*/ 126 h 193"/>
                <a:gd name="T16" fmla="*/ 65 w 191"/>
                <a:gd name="T17" fmla="*/ 193 h 193"/>
                <a:gd name="T18" fmla="*/ 126 w 191"/>
                <a:gd name="T19" fmla="*/ 193 h 193"/>
                <a:gd name="T20" fmla="*/ 126 w 191"/>
                <a:gd name="T21" fmla="*/ 126 h 193"/>
                <a:gd name="T22" fmla="*/ 191 w 191"/>
                <a:gd name="T23" fmla="*/ 126 h 193"/>
                <a:gd name="T24" fmla="*/ 191 w 191"/>
                <a:gd name="T25" fmla="*/ 66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1" h="193">
                  <a:moveTo>
                    <a:pt x="191" y="66"/>
                  </a:moveTo>
                  <a:lnTo>
                    <a:pt x="126" y="66"/>
                  </a:lnTo>
                  <a:lnTo>
                    <a:pt x="126" y="0"/>
                  </a:lnTo>
                  <a:lnTo>
                    <a:pt x="65" y="0"/>
                  </a:lnTo>
                  <a:lnTo>
                    <a:pt x="65" y="66"/>
                  </a:lnTo>
                  <a:lnTo>
                    <a:pt x="0" y="66"/>
                  </a:lnTo>
                  <a:lnTo>
                    <a:pt x="0" y="126"/>
                  </a:lnTo>
                  <a:lnTo>
                    <a:pt x="65" y="126"/>
                  </a:lnTo>
                  <a:lnTo>
                    <a:pt x="65" y="193"/>
                  </a:lnTo>
                  <a:lnTo>
                    <a:pt x="126" y="193"/>
                  </a:lnTo>
                  <a:lnTo>
                    <a:pt x="126" y="126"/>
                  </a:lnTo>
                  <a:lnTo>
                    <a:pt x="191" y="126"/>
                  </a:lnTo>
                  <a:lnTo>
                    <a:pt x="191" y="66"/>
                  </a:lnTo>
                  <a:close/>
                </a:path>
              </a:pathLst>
            </a:custGeom>
            <a:solidFill>
              <a:schemeClr val="bg1"/>
            </a:solidFill>
            <a:ln w="12700">
              <a:noFill/>
            </a:ln>
            <a:effectLst>
              <a:outerShdw blurRad="76200" dist="63500" dir="2700000" algn="tl" rotWithShape="0">
                <a:prstClr val="black">
                  <a:alpha val="4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7772" tIns="277772" rIns="277772" bIns="277772" numCol="1" spcCol="1693" anchor="ctr" anchorCtr="0">
              <a:noAutofit/>
            </a:bodyPr>
            <a:lstStyle/>
            <a:p>
              <a:pPr algn="ctr" defTabSz="213296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9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8763E926-ACEB-9BCE-AECB-2D4C4DE7131F}"/>
              </a:ext>
            </a:extLst>
          </p:cNvPr>
          <p:cNvGrpSpPr/>
          <p:nvPr/>
        </p:nvGrpSpPr>
        <p:grpSpPr>
          <a:xfrm>
            <a:off x="7236844" y="3624362"/>
            <a:ext cx="2966425" cy="816522"/>
            <a:chOff x="283598" y="1906534"/>
            <a:chExt cx="2966425" cy="816522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A9168F3-19EF-9D59-B4AA-BA1ABBDCD370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75683485-3265-8418-76F7-15496F5C75EA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44" name="Rectangle 40">
            <a:extLst>
              <a:ext uri="{FF2B5EF4-FFF2-40B4-BE49-F238E27FC236}">
                <a16:creationId xmlns:a16="http://schemas.microsoft.com/office/drawing/2014/main" id="{99A1CACD-1BE5-7616-0C7D-F1D597750EAC}"/>
              </a:ext>
            </a:extLst>
          </p:cNvPr>
          <p:cNvSpPr/>
          <p:nvPr/>
        </p:nvSpPr>
        <p:spPr>
          <a:xfrm>
            <a:off x="6925936" y="4551324"/>
            <a:ext cx="65" cy="5693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endParaRPr lang="en-US" sz="37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46BEC171-E923-39AD-CAD4-7B70A6630003}"/>
              </a:ext>
            </a:extLst>
          </p:cNvPr>
          <p:cNvGrpSpPr/>
          <p:nvPr/>
        </p:nvGrpSpPr>
        <p:grpSpPr>
          <a:xfrm>
            <a:off x="6795639" y="4680920"/>
            <a:ext cx="310908" cy="310194"/>
            <a:chOff x="-959970" y="1422605"/>
            <a:chExt cx="596900" cy="595313"/>
          </a:xfrm>
        </p:grpSpPr>
        <p:sp>
          <p:nvSpPr>
            <p:cNvPr id="46" name="Oval 77">
              <a:extLst>
                <a:ext uri="{FF2B5EF4-FFF2-40B4-BE49-F238E27FC236}">
                  <a16:creationId xmlns:a16="http://schemas.microsoft.com/office/drawing/2014/main" id="{01D139BA-6859-F875-5C65-E182D851D5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959970" y="1422605"/>
              <a:ext cx="596900" cy="595313"/>
            </a:xfrm>
            <a:prstGeom prst="ellipse">
              <a:avLst/>
            </a:prstGeom>
            <a:solidFill>
              <a:srgbClr val="F7F7EC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7" name="Freeform 309">
              <a:extLst>
                <a:ext uri="{FF2B5EF4-FFF2-40B4-BE49-F238E27FC236}">
                  <a16:creationId xmlns:a16="http://schemas.microsoft.com/office/drawing/2014/main" id="{2980E941-F430-C9D1-62FC-0DAEBBDCDEA4}"/>
                </a:ext>
              </a:extLst>
            </p:cNvPr>
            <p:cNvSpPr/>
            <p:nvPr/>
          </p:nvSpPr>
          <p:spPr bwMode="auto">
            <a:xfrm>
              <a:off x="-817095" y="1563892"/>
              <a:ext cx="303213" cy="306388"/>
            </a:xfrm>
            <a:custGeom>
              <a:avLst/>
              <a:gdLst>
                <a:gd name="T0" fmla="*/ 191 w 191"/>
                <a:gd name="T1" fmla="*/ 66 h 193"/>
                <a:gd name="T2" fmla="*/ 126 w 191"/>
                <a:gd name="T3" fmla="*/ 66 h 193"/>
                <a:gd name="T4" fmla="*/ 126 w 191"/>
                <a:gd name="T5" fmla="*/ 0 h 193"/>
                <a:gd name="T6" fmla="*/ 65 w 191"/>
                <a:gd name="T7" fmla="*/ 0 h 193"/>
                <a:gd name="T8" fmla="*/ 65 w 191"/>
                <a:gd name="T9" fmla="*/ 66 h 193"/>
                <a:gd name="T10" fmla="*/ 0 w 191"/>
                <a:gd name="T11" fmla="*/ 66 h 193"/>
                <a:gd name="T12" fmla="*/ 0 w 191"/>
                <a:gd name="T13" fmla="*/ 126 h 193"/>
                <a:gd name="T14" fmla="*/ 65 w 191"/>
                <a:gd name="T15" fmla="*/ 126 h 193"/>
                <a:gd name="T16" fmla="*/ 65 w 191"/>
                <a:gd name="T17" fmla="*/ 193 h 193"/>
                <a:gd name="T18" fmla="*/ 126 w 191"/>
                <a:gd name="T19" fmla="*/ 193 h 193"/>
                <a:gd name="T20" fmla="*/ 126 w 191"/>
                <a:gd name="T21" fmla="*/ 126 h 193"/>
                <a:gd name="T22" fmla="*/ 191 w 191"/>
                <a:gd name="T23" fmla="*/ 126 h 193"/>
                <a:gd name="T24" fmla="*/ 191 w 191"/>
                <a:gd name="T25" fmla="*/ 66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1" h="193">
                  <a:moveTo>
                    <a:pt x="191" y="66"/>
                  </a:moveTo>
                  <a:lnTo>
                    <a:pt x="126" y="66"/>
                  </a:lnTo>
                  <a:lnTo>
                    <a:pt x="126" y="0"/>
                  </a:lnTo>
                  <a:lnTo>
                    <a:pt x="65" y="0"/>
                  </a:lnTo>
                  <a:lnTo>
                    <a:pt x="65" y="66"/>
                  </a:lnTo>
                  <a:lnTo>
                    <a:pt x="0" y="66"/>
                  </a:lnTo>
                  <a:lnTo>
                    <a:pt x="0" y="126"/>
                  </a:lnTo>
                  <a:lnTo>
                    <a:pt x="65" y="126"/>
                  </a:lnTo>
                  <a:lnTo>
                    <a:pt x="65" y="193"/>
                  </a:lnTo>
                  <a:lnTo>
                    <a:pt x="126" y="193"/>
                  </a:lnTo>
                  <a:lnTo>
                    <a:pt x="126" y="126"/>
                  </a:lnTo>
                  <a:lnTo>
                    <a:pt x="191" y="126"/>
                  </a:lnTo>
                  <a:lnTo>
                    <a:pt x="191" y="6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2700">
              <a:noFill/>
            </a:ln>
            <a:effectLst>
              <a:outerShdw blurRad="76200" dist="63500" dir="2700000" algn="tl" rotWithShape="0">
                <a:prstClr val="black">
                  <a:alpha val="4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7772" tIns="277772" rIns="277772" bIns="277772" numCol="1" spcCol="1693" anchor="ctr" anchorCtr="0">
              <a:noAutofit/>
            </a:bodyPr>
            <a:lstStyle/>
            <a:p>
              <a:pPr algn="ctr" defTabSz="213296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9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8A37FD09-74D6-360F-709F-4B29CA383C7C}"/>
              </a:ext>
            </a:extLst>
          </p:cNvPr>
          <p:cNvGrpSpPr/>
          <p:nvPr/>
        </p:nvGrpSpPr>
        <p:grpSpPr>
          <a:xfrm>
            <a:off x="7236844" y="4551323"/>
            <a:ext cx="2966425" cy="816522"/>
            <a:chOff x="283598" y="1906534"/>
            <a:chExt cx="2966425" cy="816522"/>
          </a:xfrm>
        </p:grpSpPr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5ACCC3C2-FF2B-143B-BA80-2B0CAF5B2583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0B3B8BDC-6C93-CB26-8B42-EA602B388A3C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030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 descr="51PPT模板网，幻灯片演示模板及素材免费下载！&#10;51PPT模板网 唯一访问网址：www.51pptmoban.com">
            <a:extLst>
              <a:ext uri="{FF2B5EF4-FFF2-40B4-BE49-F238E27FC236}">
                <a16:creationId xmlns:a16="http://schemas.microsoft.com/office/drawing/2014/main" id="{A2A48C7B-BD7C-27B4-C5B4-EFAAE0F4F179}"/>
              </a:ext>
            </a:extLst>
          </p:cNvPr>
          <p:cNvGrpSpPr/>
          <p:nvPr/>
        </p:nvGrpSpPr>
        <p:grpSpPr>
          <a:xfrm>
            <a:off x="581327" y="530588"/>
            <a:ext cx="1397562" cy="576786"/>
            <a:chOff x="8244408" y="263825"/>
            <a:chExt cx="575796" cy="237636"/>
          </a:xfrm>
          <a:solidFill>
            <a:srgbClr val="79976B"/>
          </a:solidFill>
        </p:grpSpPr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CB2378F6-6B65-5692-7F35-4DAD3FCEC972}"/>
                </a:ext>
              </a:extLst>
            </p:cNvPr>
            <p:cNvSpPr/>
            <p:nvPr/>
          </p:nvSpPr>
          <p:spPr bwMode="auto">
            <a:xfrm>
              <a:off x="8442595" y="455742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B8E73554-EA98-BBCD-274A-0BF3B11D6C09}"/>
                </a:ext>
              </a:extLst>
            </p:cNvPr>
            <p:cNvSpPr/>
            <p:nvPr/>
          </p:nvSpPr>
          <p:spPr>
            <a:xfrm>
              <a:off x="8244408" y="263825"/>
              <a:ext cx="217004" cy="216329"/>
            </a:xfrm>
            <a:custGeom>
              <a:avLst/>
              <a:gdLst>
                <a:gd name="connsiteX0" fmla="*/ 518470 w 1105104"/>
                <a:gd name="connsiteY0" fmla="*/ 0 h 1101666"/>
                <a:gd name="connsiteX1" fmla="*/ 408380 w 1105104"/>
                <a:gd name="connsiteY1" fmla="*/ 792005 h 1101666"/>
                <a:gd name="connsiteX2" fmla="*/ 419555 w 1105104"/>
                <a:gd name="connsiteY2" fmla="*/ 845398 h 1101666"/>
                <a:gd name="connsiteX3" fmla="*/ 464254 w 1105104"/>
                <a:gd name="connsiteY3" fmla="*/ 862782 h 1101666"/>
                <a:gd name="connsiteX4" fmla="*/ 907150 w 1105104"/>
                <a:gd name="connsiteY4" fmla="*/ 862782 h 1101666"/>
                <a:gd name="connsiteX5" fmla="*/ 907149 w 1105104"/>
                <a:gd name="connsiteY5" fmla="*/ 862783 h 1101666"/>
                <a:gd name="connsiteX6" fmla="*/ 958696 w 1105104"/>
                <a:gd name="connsiteY6" fmla="*/ 811236 h 1101666"/>
                <a:gd name="connsiteX7" fmla="*/ 958697 w 1105104"/>
                <a:gd name="connsiteY7" fmla="*/ 729857 h 1101666"/>
                <a:gd name="connsiteX8" fmla="*/ 907150 w 1105104"/>
                <a:gd name="connsiteY8" fmla="*/ 678311 h 1101666"/>
                <a:gd name="connsiteX9" fmla="*/ 905456 w 1105104"/>
                <a:gd name="connsiteY9" fmla="*/ 679013 h 1101666"/>
                <a:gd name="connsiteX10" fmla="*/ 645541 w 1105104"/>
                <a:gd name="connsiteY10" fmla="*/ 679013 h 1101666"/>
                <a:gd name="connsiteX11" fmla="*/ 735555 w 1105104"/>
                <a:gd name="connsiteY11" fmla="*/ 30029 h 1101666"/>
                <a:gd name="connsiteX12" fmla="*/ 767630 w 1105104"/>
                <a:gd name="connsiteY12" fmla="*/ 39986 h 1101666"/>
                <a:gd name="connsiteX13" fmla="*/ 1105104 w 1105104"/>
                <a:gd name="connsiteY13" fmla="*/ 549115 h 1101666"/>
                <a:gd name="connsiteX14" fmla="*/ 552552 w 1105104"/>
                <a:gd name="connsiteY14" fmla="*/ 1101666 h 1101666"/>
                <a:gd name="connsiteX15" fmla="*/ 0 w 1105104"/>
                <a:gd name="connsiteY15" fmla="*/ 549115 h 1101666"/>
                <a:gd name="connsiteX16" fmla="*/ 441194 w 1105104"/>
                <a:gd name="connsiteY16" fmla="*/ 7790 h 1101666"/>
                <a:gd name="connsiteX17" fmla="*/ 518470 w 1105104"/>
                <a:gd name="connsiteY17" fmla="*/ 0 h 110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05104" h="1101666">
                  <a:moveTo>
                    <a:pt x="518470" y="0"/>
                  </a:moveTo>
                  <a:lnTo>
                    <a:pt x="408380" y="792005"/>
                  </a:lnTo>
                  <a:cubicBezTo>
                    <a:pt x="405066" y="816840"/>
                    <a:pt x="408792" y="834636"/>
                    <a:pt x="419555" y="845398"/>
                  </a:cubicBezTo>
                  <a:cubicBezTo>
                    <a:pt x="430314" y="856989"/>
                    <a:pt x="445215" y="862782"/>
                    <a:pt x="464254" y="862782"/>
                  </a:cubicBezTo>
                  <a:lnTo>
                    <a:pt x="907150" y="862782"/>
                  </a:lnTo>
                  <a:lnTo>
                    <a:pt x="907149" y="862783"/>
                  </a:lnTo>
                  <a:cubicBezTo>
                    <a:pt x="935618" y="862783"/>
                    <a:pt x="958696" y="839705"/>
                    <a:pt x="958696" y="811236"/>
                  </a:cubicBezTo>
                  <a:cubicBezTo>
                    <a:pt x="958696" y="784110"/>
                    <a:pt x="958697" y="756984"/>
                    <a:pt x="958697" y="729857"/>
                  </a:cubicBezTo>
                  <a:cubicBezTo>
                    <a:pt x="958697" y="701389"/>
                    <a:pt x="935619" y="678311"/>
                    <a:pt x="907150" y="678311"/>
                  </a:cubicBezTo>
                  <a:lnTo>
                    <a:pt x="905456" y="679013"/>
                  </a:lnTo>
                  <a:lnTo>
                    <a:pt x="645541" y="679013"/>
                  </a:lnTo>
                  <a:lnTo>
                    <a:pt x="735555" y="30029"/>
                  </a:lnTo>
                  <a:lnTo>
                    <a:pt x="767630" y="39986"/>
                  </a:lnTo>
                  <a:cubicBezTo>
                    <a:pt x="965950" y="123868"/>
                    <a:pt x="1105104" y="320241"/>
                    <a:pt x="1105104" y="549115"/>
                  </a:cubicBezTo>
                  <a:cubicBezTo>
                    <a:pt x="1105104" y="854280"/>
                    <a:pt x="857718" y="1101666"/>
                    <a:pt x="552552" y="1101666"/>
                  </a:cubicBezTo>
                  <a:cubicBezTo>
                    <a:pt x="247386" y="1101666"/>
                    <a:pt x="0" y="854280"/>
                    <a:pt x="0" y="549115"/>
                  </a:cubicBezTo>
                  <a:cubicBezTo>
                    <a:pt x="0" y="282096"/>
                    <a:pt x="189405" y="59313"/>
                    <a:pt x="441194" y="7790"/>
                  </a:cubicBezTo>
                  <a:lnTo>
                    <a:pt x="51847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56" name="文本框-2_矢量">
              <a:extLst>
                <a:ext uri="{FF2B5EF4-FFF2-40B4-BE49-F238E27FC236}">
                  <a16:creationId xmlns:a16="http://schemas.microsoft.com/office/drawing/2014/main" id="{4CC288AB-33D3-46C6-ADAC-E443D3C1A124}"/>
                </a:ext>
              </a:extLst>
            </p:cNvPr>
            <p:cNvGrpSpPr/>
            <p:nvPr/>
          </p:nvGrpSpPr>
          <p:grpSpPr>
            <a:xfrm>
              <a:off x="8478585" y="337599"/>
              <a:ext cx="341619" cy="106745"/>
              <a:chOff x="8501988" y="300619"/>
              <a:chExt cx="396430" cy="123872"/>
            </a:xfrm>
            <a:grpFill/>
          </p:grpSpPr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21DB1C5C-49B0-D430-C986-79512E3ED5B4}"/>
                  </a:ext>
                </a:extLst>
              </p:cNvPr>
              <p:cNvSpPr txBox="1"/>
              <p:nvPr/>
            </p:nvSpPr>
            <p:spPr>
              <a:xfrm>
                <a:off x="8501988" y="300763"/>
                <a:ext cx="129730" cy="123301"/>
              </a:xfrm>
              <a:custGeom>
                <a:avLst/>
                <a:gdLst/>
                <a:ahLst/>
                <a:cxnLst/>
                <a:rect l="l" t="t" r="r" b="b"/>
                <a:pathLst>
                  <a:path w="129730" h="123301">
                    <a:moveTo>
                      <a:pt x="68865" y="22145"/>
                    </a:moveTo>
                    <a:cubicBezTo>
                      <a:pt x="57340" y="22145"/>
                      <a:pt x="47387" y="26479"/>
                      <a:pt x="39004" y="35147"/>
                    </a:cubicBezTo>
                    <a:cubicBezTo>
                      <a:pt x="30623" y="43815"/>
                      <a:pt x="26432" y="54197"/>
                      <a:pt x="26432" y="66294"/>
                    </a:cubicBezTo>
                    <a:cubicBezTo>
                      <a:pt x="26432" y="76485"/>
                      <a:pt x="29622" y="84820"/>
                      <a:pt x="36004" y="91297"/>
                    </a:cubicBezTo>
                    <a:cubicBezTo>
                      <a:pt x="42386" y="97774"/>
                      <a:pt x="50625" y="101012"/>
                      <a:pt x="60722" y="101012"/>
                    </a:cubicBezTo>
                    <a:cubicBezTo>
                      <a:pt x="72628" y="101012"/>
                      <a:pt x="82724" y="96726"/>
                      <a:pt x="91011" y="88153"/>
                    </a:cubicBezTo>
                    <a:cubicBezTo>
                      <a:pt x="99298" y="79486"/>
                      <a:pt x="103441" y="68961"/>
                      <a:pt x="103441" y="56578"/>
                    </a:cubicBezTo>
                    <a:cubicBezTo>
                      <a:pt x="103441" y="46577"/>
                      <a:pt x="100155" y="38338"/>
                      <a:pt x="93583" y="31861"/>
                    </a:cubicBezTo>
                    <a:cubicBezTo>
                      <a:pt x="87106" y="25384"/>
                      <a:pt x="78867" y="22145"/>
                      <a:pt x="68865" y="22145"/>
                    </a:cubicBezTo>
                    <a:close/>
                    <a:moveTo>
                      <a:pt x="70580" y="0"/>
                    </a:moveTo>
                    <a:cubicBezTo>
                      <a:pt x="88011" y="0"/>
                      <a:pt x="102251" y="5095"/>
                      <a:pt x="113300" y="15287"/>
                    </a:cubicBezTo>
                    <a:cubicBezTo>
                      <a:pt x="124253" y="25479"/>
                      <a:pt x="129730" y="38671"/>
                      <a:pt x="129730" y="54864"/>
                    </a:cubicBezTo>
                    <a:cubicBezTo>
                      <a:pt x="129730" y="75057"/>
                      <a:pt x="123253" y="91487"/>
                      <a:pt x="110299" y="104155"/>
                    </a:cubicBezTo>
                    <a:cubicBezTo>
                      <a:pt x="97345" y="116919"/>
                      <a:pt x="80772" y="123301"/>
                      <a:pt x="60579" y="123301"/>
                    </a:cubicBezTo>
                    <a:cubicBezTo>
                      <a:pt x="43053" y="123301"/>
                      <a:pt x="28575" y="118062"/>
                      <a:pt x="17145" y="107584"/>
                    </a:cubicBezTo>
                    <a:cubicBezTo>
                      <a:pt x="5715" y="97012"/>
                      <a:pt x="0" y="83629"/>
                      <a:pt x="0" y="67437"/>
                    </a:cubicBezTo>
                    <a:cubicBezTo>
                      <a:pt x="0" y="48101"/>
                      <a:pt x="6715" y="32051"/>
                      <a:pt x="20145" y="19288"/>
                    </a:cubicBezTo>
                    <a:cubicBezTo>
                      <a:pt x="33480" y="6429"/>
                      <a:pt x="50292" y="0"/>
                      <a:pt x="705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algn="ctr">
                  <a:defRPr>
                    <a:solidFill>
                      <a:schemeClr val="lt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endParaRPr lang="zh-CN" altLang="en-US" dirty="0"/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DBB105F2-4A65-82C6-AFE9-8B82614AFBA5}"/>
                  </a:ext>
                </a:extLst>
              </p:cNvPr>
              <p:cNvSpPr txBox="1"/>
              <p:nvPr/>
            </p:nvSpPr>
            <p:spPr>
              <a:xfrm>
                <a:off x="8644844" y="300619"/>
                <a:ext cx="108746" cy="123872"/>
              </a:xfrm>
              <a:custGeom>
                <a:avLst/>
                <a:gdLst/>
                <a:ahLst/>
                <a:cxnLst/>
                <a:rect l="l" t="t" r="r" b="b"/>
                <a:pathLst>
                  <a:path w="108746" h="123872">
                    <a:moveTo>
                      <a:pt x="70027" y="0"/>
                    </a:moveTo>
                    <a:cubicBezTo>
                      <a:pt x="72694" y="0"/>
                      <a:pt x="75838" y="119"/>
                      <a:pt x="79457" y="357"/>
                    </a:cubicBezTo>
                    <a:cubicBezTo>
                      <a:pt x="83077" y="595"/>
                      <a:pt x="86268" y="1047"/>
                      <a:pt x="89030" y="1714"/>
                    </a:cubicBezTo>
                    <a:cubicBezTo>
                      <a:pt x="94840" y="3429"/>
                      <a:pt x="99579" y="5310"/>
                      <a:pt x="103246" y="7358"/>
                    </a:cubicBezTo>
                    <a:cubicBezTo>
                      <a:pt x="106913" y="9406"/>
                      <a:pt x="108746" y="10430"/>
                      <a:pt x="108746" y="10430"/>
                    </a:cubicBezTo>
                    <a:lnTo>
                      <a:pt x="106175" y="16859"/>
                    </a:lnTo>
                    <a:cubicBezTo>
                      <a:pt x="104746" y="20097"/>
                      <a:pt x="102508" y="22336"/>
                      <a:pt x="99460" y="23574"/>
                    </a:cubicBezTo>
                    <a:cubicBezTo>
                      <a:pt x="96412" y="24812"/>
                      <a:pt x="93268" y="24812"/>
                      <a:pt x="90030" y="23574"/>
                    </a:cubicBezTo>
                    <a:cubicBezTo>
                      <a:pt x="87934" y="22717"/>
                      <a:pt x="85982" y="22050"/>
                      <a:pt x="84172" y="21574"/>
                    </a:cubicBezTo>
                    <a:cubicBezTo>
                      <a:pt x="80172" y="20431"/>
                      <a:pt x="75457" y="19859"/>
                      <a:pt x="70027" y="19859"/>
                    </a:cubicBezTo>
                    <a:cubicBezTo>
                      <a:pt x="64217" y="19859"/>
                      <a:pt x="58836" y="20859"/>
                      <a:pt x="53882" y="22860"/>
                    </a:cubicBezTo>
                    <a:cubicBezTo>
                      <a:pt x="48930" y="24860"/>
                      <a:pt x="44548" y="27717"/>
                      <a:pt x="40738" y="31432"/>
                    </a:cubicBezTo>
                    <a:cubicBezTo>
                      <a:pt x="36833" y="35052"/>
                      <a:pt x="33642" y="39481"/>
                      <a:pt x="31165" y="44720"/>
                    </a:cubicBezTo>
                    <a:cubicBezTo>
                      <a:pt x="28594" y="49863"/>
                      <a:pt x="26879" y="55530"/>
                      <a:pt x="26022" y="61722"/>
                    </a:cubicBezTo>
                    <a:cubicBezTo>
                      <a:pt x="25069" y="68580"/>
                      <a:pt x="25117" y="74628"/>
                      <a:pt x="26165" y="79867"/>
                    </a:cubicBezTo>
                    <a:cubicBezTo>
                      <a:pt x="27308" y="85106"/>
                      <a:pt x="29260" y="89487"/>
                      <a:pt x="32023" y="93011"/>
                    </a:cubicBezTo>
                    <a:cubicBezTo>
                      <a:pt x="34785" y="96536"/>
                      <a:pt x="38357" y="99155"/>
                      <a:pt x="42738" y="100869"/>
                    </a:cubicBezTo>
                    <a:cubicBezTo>
                      <a:pt x="47120" y="102679"/>
                      <a:pt x="52073" y="103584"/>
                      <a:pt x="57597" y="103584"/>
                    </a:cubicBezTo>
                    <a:cubicBezTo>
                      <a:pt x="60264" y="103584"/>
                      <a:pt x="62979" y="103298"/>
                      <a:pt x="65741" y="102727"/>
                    </a:cubicBezTo>
                    <a:cubicBezTo>
                      <a:pt x="68503" y="102060"/>
                      <a:pt x="71123" y="101108"/>
                      <a:pt x="73599" y="99869"/>
                    </a:cubicBezTo>
                    <a:lnTo>
                      <a:pt x="78457" y="72152"/>
                    </a:lnTo>
                    <a:lnTo>
                      <a:pt x="55740" y="72152"/>
                    </a:lnTo>
                    <a:lnTo>
                      <a:pt x="58026" y="61293"/>
                    </a:lnTo>
                    <a:cubicBezTo>
                      <a:pt x="58502" y="59102"/>
                      <a:pt x="59621" y="57293"/>
                      <a:pt x="61383" y="55864"/>
                    </a:cubicBezTo>
                    <a:cubicBezTo>
                      <a:pt x="63146" y="54435"/>
                      <a:pt x="65170" y="53721"/>
                      <a:pt x="67456" y="53721"/>
                    </a:cubicBezTo>
                    <a:lnTo>
                      <a:pt x="98745" y="53721"/>
                    </a:lnTo>
                    <a:cubicBezTo>
                      <a:pt x="99698" y="53721"/>
                      <a:pt x="100555" y="53864"/>
                      <a:pt x="101317" y="54149"/>
                    </a:cubicBezTo>
                    <a:cubicBezTo>
                      <a:pt x="102079" y="54530"/>
                      <a:pt x="102698" y="55054"/>
                      <a:pt x="103174" y="55721"/>
                    </a:cubicBezTo>
                    <a:cubicBezTo>
                      <a:pt x="103651" y="56388"/>
                      <a:pt x="103984" y="57197"/>
                      <a:pt x="104174" y="58150"/>
                    </a:cubicBezTo>
                    <a:cubicBezTo>
                      <a:pt x="104365" y="59102"/>
                      <a:pt x="104365" y="60198"/>
                      <a:pt x="104174" y="61436"/>
                    </a:cubicBezTo>
                    <a:lnTo>
                      <a:pt x="96031" y="114871"/>
                    </a:lnTo>
                    <a:cubicBezTo>
                      <a:pt x="96031" y="114871"/>
                      <a:pt x="95483" y="115085"/>
                      <a:pt x="94388" y="115514"/>
                    </a:cubicBezTo>
                    <a:cubicBezTo>
                      <a:pt x="93292" y="115943"/>
                      <a:pt x="91887" y="116467"/>
                      <a:pt x="90173" y="117086"/>
                    </a:cubicBezTo>
                    <a:cubicBezTo>
                      <a:pt x="88458" y="117705"/>
                      <a:pt x="86696" y="118348"/>
                      <a:pt x="84886" y="119015"/>
                    </a:cubicBezTo>
                    <a:cubicBezTo>
                      <a:pt x="83267" y="119586"/>
                      <a:pt x="81338" y="120158"/>
                      <a:pt x="79100" y="120729"/>
                    </a:cubicBezTo>
                    <a:cubicBezTo>
                      <a:pt x="76862" y="121301"/>
                      <a:pt x="74838" y="121729"/>
                      <a:pt x="73028" y="122015"/>
                    </a:cubicBezTo>
                    <a:cubicBezTo>
                      <a:pt x="69789" y="122682"/>
                      <a:pt x="66551" y="123158"/>
                      <a:pt x="63312" y="123444"/>
                    </a:cubicBezTo>
                    <a:cubicBezTo>
                      <a:pt x="59978" y="123729"/>
                      <a:pt x="56692" y="123872"/>
                      <a:pt x="53454" y="123872"/>
                    </a:cubicBezTo>
                    <a:cubicBezTo>
                      <a:pt x="43834" y="123872"/>
                      <a:pt x="35452" y="122491"/>
                      <a:pt x="28308" y="119729"/>
                    </a:cubicBezTo>
                    <a:cubicBezTo>
                      <a:pt x="21164" y="116967"/>
                      <a:pt x="15306" y="113014"/>
                      <a:pt x="10734" y="107870"/>
                    </a:cubicBezTo>
                    <a:cubicBezTo>
                      <a:pt x="6258" y="102632"/>
                      <a:pt x="3162" y="96250"/>
                      <a:pt x="1447" y="88725"/>
                    </a:cubicBezTo>
                    <a:cubicBezTo>
                      <a:pt x="-267" y="81200"/>
                      <a:pt x="-458" y="72675"/>
                      <a:pt x="876" y="63150"/>
                    </a:cubicBezTo>
                    <a:cubicBezTo>
                      <a:pt x="2209" y="53340"/>
                      <a:pt x="4924" y="44529"/>
                      <a:pt x="9020" y="36719"/>
                    </a:cubicBezTo>
                    <a:cubicBezTo>
                      <a:pt x="13020" y="28908"/>
                      <a:pt x="18164" y="22288"/>
                      <a:pt x="24450" y="16859"/>
                    </a:cubicBezTo>
                    <a:cubicBezTo>
                      <a:pt x="30070" y="11906"/>
                      <a:pt x="36499" y="8001"/>
                      <a:pt x="43738" y="5143"/>
                    </a:cubicBezTo>
                    <a:cubicBezTo>
                      <a:pt x="43929" y="5048"/>
                      <a:pt x="44072" y="5000"/>
                      <a:pt x="44167" y="5000"/>
                    </a:cubicBezTo>
                    <a:cubicBezTo>
                      <a:pt x="44738" y="4715"/>
                      <a:pt x="45310" y="4476"/>
                      <a:pt x="45882" y="4286"/>
                    </a:cubicBezTo>
                    <a:cubicBezTo>
                      <a:pt x="52549" y="1428"/>
                      <a:pt x="60598" y="0"/>
                      <a:pt x="700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algn="ctr">
                  <a:defRPr>
                    <a:solidFill>
                      <a:schemeClr val="lt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endParaRPr lang="zh-CN" altLang="en-US" dirty="0"/>
              </a:p>
            </p:txBody>
          </p:sp>
          <p:sp>
            <p:nvSpPr>
              <p:cNvPr id="59" name="文本框 58">
                <a:extLst>
                  <a:ext uri="{FF2B5EF4-FFF2-40B4-BE49-F238E27FC236}">
                    <a16:creationId xmlns:a16="http://schemas.microsoft.com/office/drawing/2014/main" id="{636EBC2E-378F-5531-6F38-9AE0FA709B50}"/>
                  </a:ext>
                </a:extLst>
              </p:cNvPr>
              <p:cNvSpPr txBox="1"/>
              <p:nvPr/>
            </p:nvSpPr>
            <p:spPr>
              <a:xfrm>
                <a:off x="8768688" y="300763"/>
                <a:ext cx="129730" cy="123301"/>
              </a:xfrm>
              <a:custGeom>
                <a:avLst/>
                <a:gdLst/>
                <a:ahLst/>
                <a:cxnLst/>
                <a:rect l="l" t="t" r="r" b="b"/>
                <a:pathLst>
                  <a:path w="129730" h="123301">
                    <a:moveTo>
                      <a:pt x="68865" y="22145"/>
                    </a:moveTo>
                    <a:cubicBezTo>
                      <a:pt x="57340" y="22145"/>
                      <a:pt x="47386" y="26479"/>
                      <a:pt x="39004" y="35147"/>
                    </a:cubicBezTo>
                    <a:cubicBezTo>
                      <a:pt x="30622" y="43815"/>
                      <a:pt x="26432" y="54197"/>
                      <a:pt x="26432" y="66294"/>
                    </a:cubicBezTo>
                    <a:cubicBezTo>
                      <a:pt x="26432" y="76485"/>
                      <a:pt x="29622" y="84820"/>
                      <a:pt x="36004" y="91297"/>
                    </a:cubicBezTo>
                    <a:cubicBezTo>
                      <a:pt x="42386" y="97774"/>
                      <a:pt x="50625" y="101012"/>
                      <a:pt x="60722" y="101012"/>
                    </a:cubicBezTo>
                    <a:cubicBezTo>
                      <a:pt x="72628" y="101012"/>
                      <a:pt x="82724" y="96726"/>
                      <a:pt x="91011" y="88153"/>
                    </a:cubicBezTo>
                    <a:cubicBezTo>
                      <a:pt x="99298" y="79486"/>
                      <a:pt x="103441" y="68961"/>
                      <a:pt x="103441" y="56578"/>
                    </a:cubicBezTo>
                    <a:cubicBezTo>
                      <a:pt x="103441" y="46577"/>
                      <a:pt x="100155" y="38338"/>
                      <a:pt x="93583" y="31861"/>
                    </a:cubicBezTo>
                    <a:cubicBezTo>
                      <a:pt x="87106" y="25384"/>
                      <a:pt x="78867" y="22145"/>
                      <a:pt x="68865" y="22145"/>
                    </a:cubicBezTo>
                    <a:close/>
                    <a:moveTo>
                      <a:pt x="70580" y="0"/>
                    </a:moveTo>
                    <a:cubicBezTo>
                      <a:pt x="88011" y="0"/>
                      <a:pt x="102250" y="5095"/>
                      <a:pt x="113300" y="15287"/>
                    </a:cubicBezTo>
                    <a:cubicBezTo>
                      <a:pt x="124253" y="25479"/>
                      <a:pt x="129730" y="38671"/>
                      <a:pt x="129730" y="54864"/>
                    </a:cubicBezTo>
                    <a:cubicBezTo>
                      <a:pt x="129730" y="75057"/>
                      <a:pt x="123253" y="91487"/>
                      <a:pt x="110299" y="104155"/>
                    </a:cubicBezTo>
                    <a:cubicBezTo>
                      <a:pt x="97345" y="116919"/>
                      <a:pt x="80772" y="123301"/>
                      <a:pt x="60579" y="123301"/>
                    </a:cubicBezTo>
                    <a:cubicBezTo>
                      <a:pt x="43053" y="123301"/>
                      <a:pt x="28575" y="118062"/>
                      <a:pt x="17145" y="107584"/>
                    </a:cubicBezTo>
                    <a:cubicBezTo>
                      <a:pt x="5715" y="97012"/>
                      <a:pt x="0" y="83629"/>
                      <a:pt x="0" y="67437"/>
                    </a:cubicBezTo>
                    <a:cubicBezTo>
                      <a:pt x="0" y="48101"/>
                      <a:pt x="6715" y="32051"/>
                      <a:pt x="20145" y="19288"/>
                    </a:cubicBezTo>
                    <a:cubicBezTo>
                      <a:pt x="33480" y="6429"/>
                      <a:pt x="50292" y="0"/>
                      <a:pt x="705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algn="ctr">
                  <a:defRPr>
                    <a:solidFill>
                      <a:schemeClr val="lt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endParaRPr lang="zh-CN" altLang="en-US" dirty="0"/>
              </a:p>
            </p:txBody>
          </p:sp>
        </p:grpSp>
      </p:grpSp>
      <p:sp>
        <p:nvSpPr>
          <p:cNvPr id="60" name="文本框 59">
            <a:extLst>
              <a:ext uri="{FF2B5EF4-FFF2-40B4-BE49-F238E27FC236}">
                <a16:creationId xmlns:a16="http://schemas.microsoft.com/office/drawing/2014/main" id="{987E5051-FED9-D168-1F83-89BC2BFB395F}"/>
              </a:ext>
            </a:extLst>
          </p:cNvPr>
          <p:cNvSpPr txBox="1"/>
          <p:nvPr/>
        </p:nvSpPr>
        <p:spPr>
          <a:xfrm>
            <a:off x="4329454" y="1763070"/>
            <a:ext cx="350769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rgbClr val="79976B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rPr>
              <a:t>谢谢观看</a:t>
            </a:r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10E1495A-7DE1-28F7-872B-F8670F8EA1BF}"/>
              </a:ext>
            </a:extLst>
          </p:cNvPr>
          <p:cNvSpPr/>
          <p:nvPr/>
        </p:nvSpPr>
        <p:spPr>
          <a:xfrm>
            <a:off x="2832100" y="2908300"/>
            <a:ext cx="6502400" cy="376857"/>
          </a:xfrm>
          <a:prstGeom prst="roundRect">
            <a:avLst/>
          </a:prstGeom>
          <a:solidFill>
            <a:srgbClr val="79976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C1130CDD-1A60-95A9-44A9-D2822DCBF25E}"/>
              </a:ext>
            </a:extLst>
          </p:cNvPr>
          <p:cNvSpPr txBox="1"/>
          <p:nvPr/>
        </p:nvSpPr>
        <p:spPr>
          <a:xfrm>
            <a:off x="3712234" y="2942839"/>
            <a:ext cx="4767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b="1" dirty="0">
                <a:solidFill>
                  <a:schemeClr val="bg1"/>
                </a:solidFill>
              </a:rPr>
              <a:t>半年工作计划  </a:t>
            </a:r>
            <a:r>
              <a:rPr lang="en-US" altLang="zh-CN" sz="1400" b="1" dirty="0">
                <a:solidFill>
                  <a:schemeClr val="bg1"/>
                </a:solidFill>
              </a:rPr>
              <a:t>/  </a:t>
            </a:r>
            <a:r>
              <a:rPr lang="zh-CN" altLang="en-US" sz="1400" b="1" dirty="0">
                <a:solidFill>
                  <a:schemeClr val="bg1"/>
                </a:solidFill>
              </a:rPr>
              <a:t>工作汇报  </a:t>
            </a:r>
            <a:r>
              <a:rPr lang="en-US" altLang="zh-CN" sz="1400" b="1" dirty="0">
                <a:solidFill>
                  <a:schemeClr val="bg1"/>
                </a:solidFill>
              </a:rPr>
              <a:t>/  </a:t>
            </a:r>
            <a:r>
              <a:rPr lang="zh-CN" altLang="en-US" sz="1400" b="1" dirty="0">
                <a:solidFill>
                  <a:schemeClr val="bg1"/>
                </a:solidFill>
              </a:rPr>
              <a:t>项目汇报  </a:t>
            </a:r>
            <a:r>
              <a:rPr lang="en-US" altLang="zh-CN" sz="1400" b="1" dirty="0">
                <a:solidFill>
                  <a:schemeClr val="bg1"/>
                </a:solidFill>
              </a:rPr>
              <a:t>/  </a:t>
            </a:r>
            <a:r>
              <a:rPr lang="zh-CN" altLang="en-US" sz="1400" b="1" dirty="0">
                <a:solidFill>
                  <a:schemeClr val="bg1"/>
                </a:solidFill>
              </a:rPr>
              <a:t>个人总结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1F8A9B46-ACB0-4E9C-4E2B-39DFBB1D8B7B}"/>
              </a:ext>
            </a:extLst>
          </p:cNvPr>
          <p:cNvSpPr txBox="1"/>
          <p:nvPr/>
        </p:nvSpPr>
        <p:spPr>
          <a:xfrm>
            <a:off x="3631383" y="3426769"/>
            <a:ext cx="4929234" cy="702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Your content to play here, or through paste in this box, and select only the text. Your content to play here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FF644CC3-7624-31D1-11B3-DC87BD09795B}"/>
              </a:ext>
            </a:extLst>
          </p:cNvPr>
          <p:cNvGrpSpPr/>
          <p:nvPr/>
        </p:nvGrpSpPr>
        <p:grpSpPr>
          <a:xfrm>
            <a:off x="3926374" y="4443993"/>
            <a:ext cx="4882006" cy="342544"/>
            <a:chOff x="4289813" y="5868701"/>
            <a:chExt cx="2635462" cy="342544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1FEB1CC8-6E83-DDBA-93E1-A6245C4566D7}"/>
                </a:ext>
              </a:extLst>
            </p:cNvPr>
            <p:cNvSpPr txBox="1"/>
            <p:nvPr/>
          </p:nvSpPr>
          <p:spPr>
            <a:xfrm>
              <a:off x="4289813" y="5868701"/>
              <a:ext cx="13122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200" b="1">
                  <a:gradFill flip="none" rotWithShape="1">
                    <a:gsLst>
                      <a:gs pos="1000">
                        <a:srgbClr val="BB9F64"/>
                      </a:gs>
                      <a:gs pos="100000">
                        <a:srgbClr val="BB9F64"/>
                      </a:gs>
                      <a:gs pos="61000">
                        <a:srgbClr val="FFF0AE"/>
                      </a:gs>
                    </a:gsLst>
                    <a:lin ang="5400000" scaled="1"/>
                    <a:tileRect/>
                  </a:gradFill>
                  <a:latin typeface="+mn-ea"/>
                  <a:ea typeface="+mn-ea"/>
                  <a:cs typeface="+mn-ea"/>
                </a:defRPr>
              </a:lvl1pPr>
            </a:lstStyle>
            <a:p>
              <a:pPr algn="l"/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汇报人：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51PPT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模板网</a:t>
              </a: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D2E0F433-B74A-5E7F-CA6F-870094CC75C1}"/>
                </a:ext>
              </a:extLst>
            </p:cNvPr>
            <p:cNvSpPr txBox="1"/>
            <p:nvPr/>
          </p:nvSpPr>
          <p:spPr>
            <a:xfrm>
              <a:off x="5589561" y="5872691"/>
              <a:ext cx="13357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200" b="1">
                  <a:gradFill flip="none" rotWithShape="1">
                    <a:gsLst>
                      <a:gs pos="1000">
                        <a:srgbClr val="BB9F64"/>
                      </a:gs>
                      <a:gs pos="100000">
                        <a:srgbClr val="BB9F64"/>
                      </a:gs>
                      <a:gs pos="61000">
                        <a:srgbClr val="FFF0AE"/>
                      </a:gs>
                    </a:gsLst>
                    <a:lin ang="5400000" scaled="1"/>
                    <a:tileRect/>
                  </a:gradFill>
                  <a:latin typeface="+mn-ea"/>
                  <a:ea typeface="+mn-ea"/>
                  <a:cs typeface="+mn-ea"/>
                </a:defRPr>
              </a:lvl1pPr>
            </a:lstStyle>
            <a:p>
              <a:pPr algn="l"/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时间：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2023.09.08</a:t>
              </a:r>
              <a:endPara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362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DF3773D-1A08-5FE5-E954-78522110419C}"/>
              </a:ext>
            </a:extLst>
          </p:cNvPr>
          <p:cNvSpPr txBox="1"/>
          <p:nvPr/>
        </p:nvSpPr>
        <p:spPr>
          <a:xfrm>
            <a:off x="993792" y="4799615"/>
            <a:ext cx="9927083" cy="14203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51PPT模板网，幻灯片演示模板及素材 </a:t>
            </a:r>
            <a:r>
              <a:rPr lang="zh-CN" altLang="en-US" sz="3200" b="1" dirty="0">
                <a:solidFill>
                  <a:schemeClr val="bg1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免费 </a:t>
            </a:r>
            <a:r>
              <a:rPr lang="zh-CN" altLang="en-US" sz="2800" dirty="0">
                <a:solidFill>
                  <a:schemeClr val="bg1"/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下载！</a:t>
            </a: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51PPT模板网 唯一访问网址：www.51pptmoban.com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270F3C-DD99-28EE-69F4-9F827B82C657}"/>
              </a:ext>
            </a:extLst>
          </p:cNvPr>
          <p:cNvSpPr txBox="1"/>
          <p:nvPr/>
        </p:nvSpPr>
        <p:spPr>
          <a:xfrm>
            <a:off x="993792" y="1003917"/>
            <a:ext cx="10734029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dirty="0">
                <a:solidFill>
                  <a:srgbClr val="FF0000"/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© 51PPT</a:t>
            </a:r>
            <a:r>
              <a:rPr lang="zh-CN" altLang="en-US" sz="2600" dirty="0">
                <a:solidFill>
                  <a:srgbClr val="FF0000"/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模板网   </a:t>
            </a:r>
            <a:r>
              <a:rPr lang="en-US" altLang="zh-CN" sz="2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www.51pptmoban.com  </a:t>
            </a:r>
            <a:r>
              <a:rPr lang="zh-CN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原创作品</a:t>
            </a:r>
            <a:endParaRPr lang="en-US" altLang="zh-CN" sz="26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 2.0 55 Regular" panose="00020600040101010101" pitchFamily="18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</a:endParaRPr>
          </a:p>
          <a:p>
            <a:endParaRPr lang="en-US" altLang="zh-CN" sz="2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 2.0 55 Regular" panose="00020600040101010101" pitchFamily="18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</a:endParaRPr>
          </a:p>
          <a:p>
            <a:r>
              <a:rPr lang="zh-CN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仅供学习参考之用！未经许可禁止在</a:t>
            </a:r>
            <a:r>
              <a:rPr lang="en-US" altLang="zh-CN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PC/M/App</a:t>
            </a:r>
            <a:r>
              <a:rPr lang="zh-CN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平台</a:t>
            </a:r>
            <a:r>
              <a:rPr lang="zh-CN" altLang="en-US" sz="2600" b="1" dirty="0">
                <a:solidFill>
                  <a:srgbClr val="FF0000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转载、传播、贩卖</a:t>
            </a:r>
            <a:r>
              <a:rPr lang="zh-CN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！</a:t>
            </a:r>
            <a:endParaRPr lang="en-US" altLang="zh-CN" sz="26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 2.0 65 Medium" panose="00020600040101010101" pitchFamily="18" charset="-122"/>
              <a:ea typeface="阿里巴巴普惠体 2.0 65 Medium" panose="00020600040101010101" pitchFamily="18" charset="-122"/>
              <a:cs typeface="阿里巴巴普惠体 2.0 65 Mediu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8385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A3A4D91-535E-486F-BBD3-FC15857A8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775" y="1119187"/>
            <a:ext cx="6454651" cy="1389063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CC86C6BF-2415-4A26-B04E-EB93714CC69A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6EC20DE-CF92-450B-8812-0E66850FBFAF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79976B"/>
                  </a:solidFill>
                </a:rPr>
                <a:t>Vscode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插件</a:t>
              </a:r>
            </a:p>
          </p:txBody>
        </p:sp>
        <p:sp>
          <p:nvSpPr>
            <p:cNvPr id="8" name="椭圆 3">
              <a:extLst>
                <a:ext uri="{FF2B5EF4-FFF2-40B4-BE49-F238E27FC236}">
                  <a16:creationId xmlns:a16="http://schemas.microsoft.com/office/drawing/2014/main" id="{9E6AC79B-B1FA-48C3-A10C-ECB7F365287B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696B3819-E271-41F8-8011-53B5730199D8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FD63B5B4-27F5-4729-B38F-D44228356B56}"/>
              </a:ext>
            </a:extLst>
          </p:cNvPr>
          <p:cNvSpPr txBox="1"/>
          <p:nvPr/>
        </p:nvSpPr>
        <p:spPr>
          <a:xfrm>
            <a:off x="7572375" y="1548884"/>
            <a:ext cx="29178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79976B"/>
                </a:solidFill>
              </a:rPr>
              <a:t>智能路径提示，可以在你输入文件路径时智能提示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397D018-D0EE-4FBB-8010-D201F9C4D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25" y="2835804"/>
            <a:ext cx="6370734" cy="1679046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4BEE0CF-B49E-407B-8FD0-AED3F077FA4A}"/>
              </a:ext>
            </a:extLst>
          </p:cNvPr>
          <p:cNvSpPr txBox="1"/>
          <p:nvPr/>
        </p:nvSpPr>
        <p:spPr>
          <a:xfrm>
            <a:off x="7572375" y="3490661"/>
            <a:ext cx="31273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79976B"/>
                </a:solidFill>
              </a:rPr>
              <a:t>语法智能提示及快速输入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8EEB7567-508E-42FB-AF9A-315863DFF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24" y="4750636"/>
            <a:ext cx="6042025" cy="1777396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D6A19A5B-FB26-44E5-A7C7-4B3B004216A0}"/>
              </a:ext>
            </a:extLst>
          </p:cNvPr>
          <p:cNvSpPr txBox="1"/>
          <p:nvPr/>
        </p:nvSpPr>
        <p:spPr>
          <a:xfrm>
            <a:off x="7499349" y="5309116"/>
            <a:ext cx="440055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79976B"/>
                </a:solidFill>
              </a:rPr>
              <a:t>Vue </a:t>
            </a:r>
            <a:r>
              <a:rPr lang="zh-CN" altLang="en-US" sz="1800" b="1" dirty="0">
                <a:solidFill>
                  <a:srgbClr val="79976B"/>
                </a:solidFill>
              </a:rPr>
              <a:t>多功能集成插件，包括：语法高亮，智能提示，</a:t>
            </a:r>
            <a:r>
              <a:rPr lang="en-US" altLang="zh-CN" sz="1800" b="1" dirty="0" err="1">
                <a:solidFill>
                  <a:srgbClr val="79976B"/>
                </a:solidFill>
              </a:rPr>
              <a:t>emmet</a:t>
            </a:r>
            <a:r>
              <a:rPr lang="zh-CN" altLang="en-US" sz="1800" b="1" dirty="0">
                <a:solidFill>
                  <a:srgbClr val="79976B"/>
                </a:solidFill>
              </a:rPr>
              <a:t>，错误提示，格式化，自动补全，</a:t>
            </a:r>
            <a:r>
              <a:rPr lang="en-US" altLang="zh-CN" sz="1800" b="1" dirty="0">
                <a:solidFill>
                  <a:srgbClr val="79976B"/>
                </a:solidFill>
              </a:rPr>
              <a:t>debugger</a:t>
            </a:r>
            <a:endParaRPr lang="zh-CN" altLang="en-US" sz="1800" b="1" dirty="0">
              <a:solidFill>
                <a:srgbClr val="7997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1356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48C7771F-DAEA-4EB4-96F4-2F83C5B97C1E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B24D9A55-AD1E-4613-996D-CD2CFB11ECB3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79976B"/>
                  </a:solidFill>
                </a:rPr>
                <a:t>Vscode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插件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6EAA0D5C-5894-4EE1-B61B-0335AA89D2EE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1A0E7DA-203A-4210-8091-48548BAE47CA}"/>
                </a:ext>
              </a:extLst>
            </p:cNvPr>
            <p:cNvSpPr txBox="1"/>
            <p:nvPr/>
          </p:nvSpPr>
          <p:spPr>
            <a:xfrm>
              <a:off x="364265" y="232781"/>
              <a:ext cx="737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CF1A5B69-6CD5-4B0C-979F-8ED2EE484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15" y="1063625"/>
            <a:ext cx="5916613" cy="162359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53C14F9-7904-419B-A437-E1C219AB7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15" y="2880893"/>
            <a:ext cx="5871435" cy="174675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7AE5E27B-03BA-4972-A133-530FF4F13386}"/>
              </a:ext>
            </a:extLst>
          </p:cNvPr>
          <p:cNvSpPr txBox="1"/>
          <p:nvPr/>
        </p:nvSpPr>
        <p:spPr>
          <a:xfrm>
            <a:off x="7140575" y="1803400"/>
            <a:ext cx="3385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79976B"/>
                </a:solidFill>
              </a:rPr>
              <a:t>智能提示 </a:t>
            </a:r>
            <a:r>
              <a:rPr lang="en-US" altLang="zh-CN" sz="1800" b="1" dirty="0">
                <a:solidFill>
                  <a:srgbClr val="79976B"/>
                </a:solidFill>
              </a:rPr>
              <a:t>CSS </a:t>
            </a:r>
            <a:r>
              <a:rPr lang="zh-CN" altLang="en-US" sz="1800" b="1" dirty="0">
                <a:solidFill>
                  <a:srgbClr val="79976B"/>
                </a:solidFill>
              </a:rPr>
              <a:t>类名以及 </a:t>
            </a:r>
            <a:r>
              <a:rPr lang="en-US" altLang="zh-CN" sz="1800" b="1" dirty="0">
                <a:solidFill>
                  <a:srgbClr val="79976B"/>
                </a:solidFill>
              </a:rPr>
              <a:t>id </a:t>
            </a:r>
            <a:r>
              <a:rPr lang="zh-CN" altLang="en-US" sz="1800" b="1" dirty="0">
                <a:solidFill>
                  <a:srgbClr val="79976B"/>
                </a:solidFill>
              </a:rPr>
              <a:t>名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E71BB20-D75C-4F6C-9EA2-AF244CB6569E}"/>
              </a:ext>
            </a:extLst>
          </p:cNvPr>
          <p:cNvSpPr txBox="1"/>
          <p:nvPr/>
        </p:nvSpPr>
        <p:spPr>
          <a:xfrm>
            <a:off x="7062548" y="3429000"/>
            <a:ext cx="4297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79976B"/>
                </a:solidFill>
              </a:rPr>
              <a:t>智能提示 </a:t>
            </a:r>
            <a:r>
              <a:rPr lang="en-US" altLang="zh-CN" sz="1800" b="1" dirty="0">
                <a:solidFill>
                  <a:srgbClr val="79976B"/>
                </a:solidFill>
              </a:rPr>
              <a:t>HTML </a:t>
            </a:r>
            <a:r>
              <a:rPr lang="zh-CN" altLang="en-US" sz="1800" b="1" dirty="0">
                <a:solidFill>
                  <a:srgbClr val="79976B"/>
                </a:solidFill>
              </a:rPr>
              <a:t>标签，以及标签的含义</a:t>
            </a:r>
          </a:p>
        </p:txBody>
      </p:sp>
    </p:spTree>
    <p:extLst>
      <p:ext uri="{BB962C8B-B14F-4D97-AF65-F5344CB8AC3E}">
        <p14:creationId xmlns:p14="http://schemas.microsoft.com/office/powerpoint/2010/main" val="4238275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9D41324D-6110-45E9-9192-3CF6DC2C5F23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BB36D875-0758-48C6-B613-DC3D56E54AB2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9976B"/>
                  </a:solidFill>
                </a:rPr>
                <a:t>网页介绍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9E5714FF-748B-4AB7-A916-C4E74CD8E211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A0D9E27-4FD6-4C84-8062-150FC709849D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523D698-8186-4F19-B13D-39F83EE6FD65}"/>
              </a:ext>
            </a:extLst>
          </p:cNvPr>
          <p:cNvSpPr txBox="1"/>
          <p:nvPr/>
        </p:nvSpPr>
        <p:spPr>
          <a:xfrm>
            <a:off x="846380" y="1244084"/>
            <a:ext cx="10208970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网站</a:t>
            </a:r>
            <a:r>
              <a:rPr lang="zh-CN" altLang="en-US" sz="1800" b="1" dirty="0">
                <a:solidFill>
                  <a:srgbClr val="79976B"/>
                </a:solidFill>
              </a:rPr>
              <a:t>是指在因特网上根据一定的规则，使用</a:t>
            </a:r>
            <a:r>
              <a:rPr lang="en-US" altLang="zh-CN" sz="1800" b="1" dirty="0">
                <a:solidFill>
                  <a:srgbClr val="79976B"/>
                </a:solidFill>
              </a:rPr>
              <a:t>HTML</a:t>
            </a:r>
            <a:r>
              <a:rPr lang="zh-CN" altLang="en-US" sz="1800" b="1" dirty="0">
                <a:solidFill>
                  <a:srgbClr val="79976B"/>
                </a:solidFill>
              </a:rPr>
              <a:t>等制作的用于展示特定内容相关的网页集合。</a:t>
            </a:r>
            <a:endParaRPr lang="en-US" altLang="zh-CN" sz="1800" b="1" dirty="0">
              <a:solidFill>
                <a:srgbClr val="79976B"/>
              </a:solidFill>
            </a:endParaRPr>
          </a:p>
          <a:p>
            <a:endParaRPr lang="zh-CN" altLang="en-US" sz="1800" b="1" dirty="0">
              <a:solidFill>
                <a:srgbClr val="79976B"/>
              </a:solidFill>
            </a:endParaRPr>
          </a:p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网页</a:t>
            </a:r>
            <a:r>
              <a:rPr lang="zh-CN" altLang="en-US" sz="1800" b="1" dirty="0">
                <a:solidFill>
                  <a:srgbClr val="79976B"/>
                </a:solidFill>
              </a:rPr>
              <a:t>是网站中的一“页”，通常是</a:t>
            </a:r>
            <a:r>
              <a:rPr lang="en-US" altLang="zh-CN" sz="1800" b="1" dirty="0">
                <a:solidFill>
                  <a:srgbClr val="79976B"/>
                </a:solidFill>
              </a:rPr>
              <a:t>HTML</a:t>
            </a:r>
            <a:r>
              <a:rPr lang="zh-CN" altLang="en-US" sz="1800" b="1" dirty="0">
                <a:solidFill>
                  <a:srgbClr val="79976B"/>
                </a:solidFill>
              </a:rPr>
              <a:t>格式的文件，它要通过浏览器来阅读。</a:t>
            </a:r>
            <a:endParaRPr lang="en-US" altLang="zh-CN" sz="1800" b="1" dirty="0">
              <a:solidFill>
                <a:srgbClr val="79976B"/>
              </a:solidFill>
            </a:endParaRPr>
          </a:p>
          <a:p>
            <a:endParaRPr lang="en-US" altLang="zh-CN" b="1" dirty="0">
              <a:solidFill>
                <a:srgbClr val="79976B"/>
              </a:solidFill>
            </a:endParaRPr>
          </a:p>
          <a:p>
            <a:r>
              <a:rPr lang="zh-CN" altLang="en-US" sz="1800" b="1" dirty="0">
                <a:solidFill>
                  <a:srgbClr val="79976B"/>
                </a:solidFill>
              </a:rPr>
              <a:t>网页是构成网站的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基本元素</a:t>
            </a:r>
            <a:r>
              <a:rPr lang="zh-CN" altLang="en-US" sz="1800" b="1" dirty="0">
                <a:solidFill>
                  <a:srgbClr val="79976B"/>
                </a:solidFill>
              </a:rPr>
              <a:t>，它通常由图片、链接、文字、声音、视频等元素组成。通常我们看到的网页，常见以</a:t>
            </a:r>
            <a:r>
              <a:rPr lang="en-US" altLang="zh-CN" sz="1800" b="1" dirty="0">
                <a:solidFill>
                  <a:srgbClr val="79976B"/>
                </a:solidFill>
              </a:rPr>
              <a:t>.htm</a:t>
            </a:r>
            <a:r>
              <a:rPr lang="zh-CN" altLang="en-US" sz="1800" b="1" dirty="0">
                <a:solidFill>
                  <a:srgbClr val="79976B"/>
                </a:solidFill>
              </a:rPr>
              <a:t>或</a:t>
            </a:r>
            <a:r>
              <a:rPr lang="en-US" altLang="zh-CN" sz="1800" b="1" dirty="0">
                <a:solidFill>
                  <a:srgbClr val="79976B"/>
                </a:solidFill>
              </a:rPr>
              <a:t>.html</a:t>
            </a:r>
            <a:r>
              <a:rPr lang="zh-CN" altLang="en-US" sz="1800" b="1" dirty="0">
                <a:solidFill>
                  <a:srgbClr val="79976B"/>
                </a:solidFill>
              </a:rPr>
              <a:t>后缀结尾的文件，因此将其俗称为</a:t>
            </a:r>
            <a:r>
              <a:rPr lang="en-US" altLang="zh-CN" sz="1800" b="1" dirty="0">
                <a:solidFill>
                  <a:srgbClr val="79976B"/>
                </a:solidFill>
              </a:rPr>
              <a:t>HTML</a:t>
            </a:r>
            <a:r>
              <a:rPr lang="zh-CN" altLang="en-US" sz="1800" b="1" dirty="0">
                <a:solidFill>
                  <a:srgbClr val="79976B"/>
                </a:solidFill>
              </a:rPr>
              <a:t>文件。</a:t>
            </a:r>
          </a:p>
        </p:txBody>
      </p:sp>
    </p:spTree>
    <p:extLst>
      <p:ext uri="{BB962C8B-B14F-4D97-AF65-F5344CB8AC3E}">
        <p14:creationId xmlns:p14="http://schemas.microsoft.com/office/powerpoint/2010/main" val="848325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CA96540-3492-4F44-BCC7-68FC1C2FCCDA}"/>
              </a:ext>
            </a:extLst>
          </p:cNvPr>
          <p:cNvGrpSpPr/>
          <p:nvPr/>
        </p:nvGrpSpPr>
        <p:grpSpPr>
          <a:xfrm>
            <a:off x="419343" y="223621"/>
            <a:ext cx="4444757" cy="646331"/>
            <a:chOff x="247893" y="232781"/>
            <a:chExt cx="4444757" cy="646331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5FC1A840-688F-4478-A75A-240325B46CA0}"/>
                </a:ext>
              </a:extLst>
            </p:cNvPr>
            <p:cNvSpPr txBox="1"/>
            <p:nvPr/>
          </p:nvSpPr>
          <p:spPr>
            <a:xfrm>
              <a:off x="1215153" y="339128"/>
              <a:ext cx="3477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9976B"/>
                  </a:solidFill>
                </a:rPr>
                <a:t>HTML</a:t>
              </a:r>
              <a:r>
                <a:rPr lang="zh-CN" altLang="en-US" sz="2400" b="1" dirty="0">
                  <a:solidFill>
                    <a:srgbClr val="79976B"/>
                  </a:solidFill>
                </a:rPr>
                <a:t>介绍</a:t>
              </a: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28709E05-E0DC-4AAA-89BB-0B862FC4B21B}"/>
                </a:ext>
              </a:extLst>
            </p:cNvPr>
            <p:cNvSpPr/>
            <p:nvPr/>
          </p:nvSpPr>
          <p:spPr>
            <a:xfrm>
              <a:off x="247893" y="232781"/>
              <a:ext cx="854074" cy="565126"/>
            </a:xfrm>
            <a:custGeom>
              <a:avLst/>
              <a:gdLst>
                <a:gd name="connsiteX0" fmla="*/ 0 w 880133"/>
                <a:gd name="connsiteY0" fmla="*/ 445663 h 891325"/>
                <a:gd name="connsiteX1" fmla="*/ 440067 w 880133"/>
                <a:gd name="connsiteY1" fmla="*/ 0 h 891325"/>
                <a:gd name="connsiteX2" fmla="*/ 880134 w 880133"/>
                <a:gd name="connsiteY2" fmla="*/ 445663 h 891325"/>
                <a:gd name="connsiteX3" fmla="*/ 440067 w 880133"/>
                <a:gd name="connsiteY3" fmla="*/ 891326 h 891325"/>
                <a:gd name="connsiteX4" fmla="*/ 0 w 880133"/>
                <a:gd name="connsiteY4" fmla="*/ 445663 h 891325"/>
                <a:gd name="connsiteX0" fmla="*/ 77 w 880211"/>
                <a:gd name="connsiteY0" fmla="*/ 445663 h 744677"/>
                <a:gd name="connsiteX1" fmla="*/ 440144 w 880211"/>
                <a:gd name="connsiteY1" fmla="*/ 0 h 744677"/>
                <a:gd name="connsiteX2" fmla="*/ 880211 w 880211"/>
                <a:gd name="connsiteY2" fmla="*/ 445663 h 744677"/>
                <a:gd name="connsiteX3" fmla="*/ 414265 w 880211"/>
                <a:gd name="connsiteY3" fmla="*/ 744677 h 744677"/>
                <a:gd name="connsiteX4" fmla="*/ 77 w 880211"/>
                <a:gd name="connsiteY4" fmla="*/ 445663 h 744677"/>
                <a:gd name="connsiteX0" fmla="*/ 2289 w 882423"/>
                <a:gd name="connsiteY0" fmla="*/ 238654 h 537668"/>
                <a:gd name="connsiteX1" fmla="*/ 571753 w 882423"/>
                <a:gd name="connsiteY1" fmla="*/ 25 h 537668"/>
                <a:gd name="connsiteX2" fmla="*/ 882423 w 882423"/>
                <a:gd name="connsiteY2" fmla="*/ 238654 h 537668"/>
                <a:gd name="connsiteX3" fmla="*/ 416477 w 882423"/>
                <a:gd name="connsiteY3" fmla="*/ 537668 h 537668"/>
                <a:gd name="connsiteX4" fmla="*/ 2289 w 882423"/>
                <a:gd name="connsiteY4" fmla="*/ 238654 h 537668"/>
                <a:gd name="connsiteX0" fmla="*/ 1518 w 770527"/>
                <a:gd name="connsiteY0" fmla="*/ 239632 h 547455"/>
                <a:gd name="connsiteX1" fmla="*/ 570982 w 770527"/>
                <a:gd name="connsiteY1" fmla="*/ 1003 h 547455"/>
                <a:gd name="connsiteX2" fmla="*/ 770527 w 770527"/>
                <a:gd name="connsiteY2" fmla="*/ 331707 h 547455"/>
                <a:gd name="connsiteX3" fmla="*/ 415706 w 770527"/>
                <a:gd name="connsiteY3" fmla="*/ 538646 h 547455"/>
                <a:gd name="connsiteX4" fmla="*/ 1518 w 770527"/>
                <a:gd name="connsiteY4" fmla="*/ 239632 h 547455"/>
                <a:gd name="connsiteX0" fmla="*/ 1295 w 770304"/>
                <a:gd name="connsiteY0" fmla="*/ 142068 h 449891"/>
                <a:gd name="connsiteX1" fmla="*/ 558059 w 770304"/>
                <a:gd name="connsiteY1" fmla="*/ 1864 h 449891"/>
                <a:gd name="connsiteX2" fmla="*/ 770304 w 770304"/>
                <a:gd name="connsiteY2" fmla="*/ 234143 h 449891"/>
                <a:gd name="connsiteX3" fmla="*/ 415483 w 770304"/>
                <a:gd name="connsiteY3" fmla="*/ 441082 h 449891"/>
                <a:gd name="connsiteX4" fmla="*/ 1295 w 770304"/>
                <a:gd name="connsiteY4" fmla="*/ 142068 h 449891"/>
                <a:gd name="connsiteX0" fmla="*/ 2417 w 771426"/>
                <a:gd name="connsiteY0" fmla="*/ 175102 h 482925"/>
                <a:gd name="connsiteX1" fmla="*/ 559181 w 771426"/>
                <a:gd name="connsiteY1" fmla="*/ 34898 h 482925"/>
                <a:gd name="connsiteX2" fmla="*/ 771426 w 771426"/>
                <a:gd name="connsiteY2" fmla="*/ 267177 h 482925"/>
                <a:gd name="connsiteX3" fmla="*/ 416605 w 771426"/>
                <a:gd name="connsiteY3" fmla="*/ 474116 h 482925"/>
                <a:gd name="connsiteX4" fmla="*/ 2417 w 771426"/>
                <a:gd name="connsiteY4" fmla="*/ 175102 h 482925"/>
                <a:gd name="connsiteX0" fmla="*/ 2515 w 854074"/>
                <a:gd name="connsiteY0" fmla="*/ 185115 h 565126"/>
                <a:gd name="connsiteX1" fmla="*/ 559279 w 854074"/>
                <a:gd name="connsiteY1" fmla="*/ 44911 h 565126"/>
                <a:gd name="connsiteX2" fmla="*/ 854074 w 854074"/>
                <a:gd name="connsiteY2" fmla="*/ 426415 h 565126"/>
                <a:gd name="connsiteX3" fmla="*/ 416703 w 854074"/>
                <a:gd name="connsiteY3" fmla="*/ 484129 h 565126"/>
                <a:gd name="connsiteX4" fmla="*/ 2515 w 854074"/>
                <a:gd name="connsiteY4" fmla="*/ 185115 h 56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074" h="565126">
                  <a:moveTo>
                    <a:pt x="2515" y="185115"/>
                  </a:moveTo>
                  <a:cubicBezTo>
                    <a:pt x="35803" y="-78588"/>
                    <a:pt x="417353" y="4694"/>
                    <a:pt x="559279" y="44911"/>
                  </a:cubicBezTo>
                  <a:cubicBezTo>
                    <a:pt x="701205" y="85128"/>
                    <a:pt x="854074" y="180282"/>
                    <a:pt x="854074" y="426415"/>
                  </a:cubicBezTo>
                  <a:cubicBezTo>
                    <a:pt x="854074" y="672548"/>
                    <a:pt x="558629" y="524346"/>
                    <a:pt x="416703" y="484129"/>
                  </a:cubicBezTo>
                  <a:cubicBezTo>
                    <a:pt x="274777" y="443912"/>
                    <a:pt x="-30773" y="448818"/>
                    <a:pt x="2515" y="185115"/>
                  </a:cubicBezTo>
                  <a:close/>
                </a:path>
              </a:pathLst>
            </a:custGeom>
            <a:solidFill>
              <a:srgbClr val="A7BF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4F47BE0-FDF0-47A6-9371-E0EE23EB0C2F}"/>
                </a:ext>
              </a:extLst>
            </p:cNvPr>
            <p:cNvSpPr txBox="1"/>
            <p:nvPr/>
          </p:nvSpPr>
          <p:spPr>
            <a:xfrm>
              <a:off x="364265" y="232781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站酷文艺体" panose="02000603000000000000" pitchFamily="2" charset="-122"/>
                  <a:ea typeface="站酷文艺体" panose="02000603000000000000" pitchFamily="2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站酷文艺体" panose="02000603000000000000" pitchFamily="2" charset="-122"/>
                <a:ea typeface="站酷文艺体" panose="02000603000000000000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587ADBDA-D442-40DA-B5BA-DE9B564EE632}"/>
              </a:ext>
            </a:extLst>
          </p:cNvPr>
          <p:cNvSpPr txBox="1"/>
          <p:nvPr/>
        </p:nvSpPr>
        <p:spPr>
          <a:xfrm>
            <a:off x="1023936" y="1879084"/>
            <a:ext cx="5630863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79976B"/>
                </a:solidFill>
              </a:rPr>
              <a:t>HTML</a:t>
            </a:r>
            <a:r>
              <a:rPr lang="zh-CN" altLang="en-US" sz="2400" b="1" dirty="0">
                <a:solidFill>
                  <a:srgbClr val="79976B"/>
                </a:solidFill>
              </a:rPr>
              <a:t>指的是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超文本标记语言</a:t>
            </a:r>
            <a:r>
              <a:rPr lang="en-US" altLang="zh-CN" sz="2400" b="1" dirty="0">
                <a:solidFill>
                  <a:srgbClr val="79976B"/>
                </a:solidFill>
              </a:rPr>
              <a:t>(Hyper Text Markup Language),</a:t>
            </a:r>
            <a:r>
              <a:rPr lang="zh-CN" altLang="en-US" sz="2400" b="1" dirty="0">
                <a:solidFill>
                  <a:srgbClr val="79976B"/>
                </a:solidFill>
              </a:rPr>
              <a:t>它是用来描述网页的一种语言。</a:t>
            </a:r>
            <a:endParaRPr lang="en-US" altLang="zh-CN" sz="2400" b="1" dirty="0">
              <a:solidFill>
                <a:srgbClr val="79976B"/>
              </a:solidFill>
            </a:endParaRPr>
          </a:p>
          <a:p>
            <a:endParaRPr lang="en-US" altLang="zh-CN" sz="2400" b="1" dirty="0">
              <a:solidFill>
                <a:srgbClr val="79976B"/>
              </a:solidFill>
            </a:endParaRPr>
          </a:p>
          <a:p>
            <a:endParaRPr lang="en-US" altLang="zh-CN" sz="2400" b="1" dirty="0">
              <a:solidFill>
                <a:srgbClr val="79976B"/>
              </a:solidFill>
            </a:endParaRPr>
          </a:p>
          <a:p>
            <a:endParaRPr lang="zh-CN" altLang="en-US" sz="2400" b="1" dirty="0">
              <a:solidFill>
                <a:srgbClr val="79976B"/>
              </a:solidFill>
            </a:endParaRPr>
          </a:p>
          <a:p>
            <a:r>
              <a:rPr lang="en-US" altLang="zh-CN" sz="2400" b="1" dirty="0">
                <a:solidFill>
                  <a:srgbClr val="79976B"/>
                </a:solidFill>
              </a:rPr>
              <a:t>HTML</a:t>
            </a:r>
            <a:r>
              <a:rPr lang="zh-CN" altLang="en-US" sz="2400" b="1" dirty="0">
                <a:solidFill>
                  <a:srgbClr val="79976B"/>
                </a:solidFill>
              </a:rPr>
              <a:t>不是一种编程语言，而是一种标记语言</a:t>
            </a:r>
            <a:r>
              <a:rPr lang="en-US" altLang="zh-CN" sz="2400" b="1" dirty="0">
                <a:solidFill>
                  <a:srgbClr val="79976B"/>
                </a:solidFill>
              </a:rPr>
              <a:t>(markup language)</a:t>
            </a:r>
            <a:r>
              <a:rPr lang="zh-CN" altLang="en-US" sz="2400" b="1" dirty="0">
                <a:solidFill>
                  <a:srgbClr val="79976B"/>
                </a:solidFill>
              </a:rPr>
              <a:t>。标记语言是一套标记标签</a:t>
            </a:r>
            <a:r>
              <a:rPr lang="en-US" altLang="zh-CN" sz="2400" b="1" dirty="0">
                <a:solidFill>
                  <a:srgbClr val="79976B"/>
                </a:solidFill>
              </a:rPr>
              <a:t>(markup tag).</a:t>
            </a:r>
            <a:endParaRPr lang="zh-CN" altLang="en-US" sz="2400" b="1" dirty="0">
              <a:solidFill>
                <a:srgbClr val="79976B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2061B35-0AFA-477B-8812-C0D872591F6E}"/>
              </a:ext>
            </a:extLst>
          </p:cNvPr>
          <p:cNvSpPr txBox="1"/>
          <p:nvPr/>
        </p:nvSpPr>
        <p:spPr>
          <a:xfrm>
            <a:off x="3914775" y="554481"/>
            <a:ext cx="21494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79976B"/>
                </a:solidFill>
              </a:rPr>
              <a:t>1.</a:t>
            </a:r>
            <a:r>
              <a:rPr lang="zh-CN" altLang="en-US" sz="1800" b="1" dirty="0">
                <a:solidFill>
                  <a:srgbClr val="79976B"/>
                </a:solidFill>
              </a:rPr>
              <a:t>超越了文本限制</a:t>
            </a:r>
            <a:endParaRPr lang="en-US" altLang="zh-CN" sz="1800" b="1" dirty="0">
              <a:solidFill>
                <a:srgbClr val="79976B"/>
              </a:solidFill>
            </a:endParaRPr>
          </a:p>
          <a:p>
            <a:r>
              <a:rPr lang="en-US" altLang="zh-CN" b="1" dirty="0">
                <a:solidFill>
                  <a:srgbClr val="79976B"/>
                </a:solidFill>
              </a:rPr>
              <a:t>2.</a:t>
            </a:r>
            <a:r>
              <a:rPr lang="zh-CN" altLang="en-US" b="1" dirty="0">
                <a:solidFill>
                  <a:srgbClr val="79976B"/>
                </a:solidFill>
              </a:rPr>
              <a:t>超级链接文本</a:t>
            </a:r>
            <a:endParaRPr lang="zh-CN" altLang="en-US" sz="1800" b="1" dirty="0">
              <a:solidFill>
                <a:srgbClr val="79976B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6077458-E08B-40F2-84A2-2EBF3D9AA7E6}"/>
              </a:ext>
            </a:extLst>
          </p:cNvPr>
          <p:cNvSpPr/>
          <p:nvPr/>
        </p:nvSpPr>
        <p:spPr>
          <a:xfrm>
            <a:off x="3746500" y="501650"/>
            <a:ext cx="2476500" cy="774700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 defTabSz="1375410"/>
            <a:endParaRPr lang="zh-CN" altLang="en-US" sz="2665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8168C3-1BD3-47DB-8C89-C17A62C5D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2925" y="87659"/>
            <a:ext cx="5100962" cy="625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5875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80009;"/>
</p:tagLst>
</file>

<file path=ppt/theme/theme1.xml><?xml version="1.0" encoding="utf-8"?>
<a:theme xmlns:a="http://schemas.openxmlformats.org/drawingml/2006/main" name="©51PPT模板网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ucbakadn">
      <a:majorFont>
        <a:latin typeface="HarmonyOS Sans SC Light" panose="020F0302020204030204"/>
        <a:ea typeface="阿里巴巴普惠体 2.0 55 Regular"/>
        <a:cs typeface=""/>
      </a:majorFont>
      <a:minorFont>
        <a:latin typeface="HarmonyOS Sans SC Light" panose="020F0502020204030204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A7BFAA"/>
        </a:solidFill>
        <a:ln>
          <a:noFill/>
        </a:ln>
      </a:spPr>
      <a:bodyPr rtlCol="0" anchor="ctr"/>
      <a:lstStyle>
        <a:defPPr algn="ctr" defTabSz="1375410">
          <a:defRPr sz="2665" dirty="0">
            <a:solidFill>
              <a:srgbClr val="FFFFFF"/>
            </a:solidFill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蓝色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  <a:fontScheme name="微软雅黑 Arial">
    <a:majorFont>
      <a:latin typeface="Arial"/>
      <a:ea typeface="微软雅黑"/>
      <a:cs typeface=""/>
    </a:majorFont>
    <a:minorFont>
      <a:latin typeface="Arial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2116</TotalTime>
  <Words>3132</Words>
  <Application>Microsoft Office PowerPoint</Application>
  <PresentationFormat>宽屏</PresentationFormat>
  <Paragraphs>378</Paragraphs>
  <Slides>52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60" baseType="lpstr">
      <vt:lpstr>HarmonyOS Sans SC Light</vt:lpstr>
      <vt:lpstr>MiSans Heavy</vt:lpstr>
      <vt:lpstr>阿里巴巴普惠体 2.0 55 Regular</vt:lpstr>
      <vt:lpstr>阿里巴巴普惠体 2.0 65 Medium</vt:lpstr>
      <vt:lpstr>等线</vt:lpstr>
      <vt:lpstr>站酷文艺体</vt:lpstr>
      <vt:lpstr>Arial</vt:lpstr>
      <vt:lpstr>©51PPT模板网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51PPT模板网</Manager>
  <Company>www.51pptmoban.com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清新淡雅莫兰迪色工作计划ppt模板</dc:title>
  <dc:creator>©51PPT模板网</dc:creator>
  <cp:keywords>www.51pptmoban.com（原创模板）</cp:keywords>
  <dc:description>51PPT模板网，幻灯片演示模板及素材免费下载！_x000d_
51PPT模板网 唯一访问网址：www.51pptmoban.com</dc:description>
  <cp:lastModifiedBy>王 越洋</cp:lastModifiedBy>
  <cp:revision>100</cp:revision>
  <dcterms:created xsi:type="dcterms:W3CDTF">2023-07-02T01:38:29Z</dcterms:created>
  <dcterms:modified xsi:type="dcterms:W3CDTF">2023-11-22T01:48:26Z</dcterms:modified>
</cp:coreProperties>
</file>

<file path=docProps/thumbnail.jpeg>
</file>